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356" r:id="rId3"/>
    <p:sldId id="336" r:id="rId4"/>
    <p:sldId id="358" r:id="rId5"/>
    <p:sldId id="359" r:id="rId6"/>
    <p:sldId id="360" r:id="rId7"/>
    <p:sldId id="355" r:id="rId8"/>
    <p:sldId id="27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36C0FF-5795-4ABC-9AE7-B0CD7C40C152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3754473-5DAE-41B7-8F50-C8E8D3D7F32D}">
      <dgm:prSet phldrT="[Texte]"/>
      <dgm:spPr/>
      <dgm:t>
        <a:bodyPr/>
        <a:lstStyle/>
        <a:p>
          <a:r>
            <a:rPr lang="fr-FR" dirty="0"/>
            <a:t>Cadre de suivi</a:t>
          </a:r>
          <a:endParaRPr lang="en-US" dirty="0"/>
        </a:p>
      </dgm:t>
    </dgm:pt>
    <dgm:pt modelId="{DE9B0295-B28F-4205-9C20-97B9AF8F1B6A}" type="parTrans" cxnId="{E65C4AEB-0E99-4AC0-9D03-03A138E6E3C7}">
      <dgm:prSet/>
      <dgm:spPr/>
      <dgm:t>
        <a:bodyPr/>
        <a:lstStyle/>
        <a:p>
          <a:endParaRPr lang="en-US"/>
        </a:p>
      </dgm:t>
    </dgm:pt>
    <dgm:pt modelId="{1809962C-350A-4F90-9984-388599B78AE5}" type="sibTrans" cxnId="{E65C4AEB-0E99-4AC0-9D03-03A138E6E3C7}">
      <dgm:prSet/>
      <dgm:spPr/>
      <dgm:t>
        <a:bodyPr/>
        <a:lstStyle/>
        <a:p>
          <a:endParaRPr lang="en-US"/>
        </a:p>
      </dgm:t>
    </dgm:pt>
    <dgm:pt modelId="{23D2B159-4D4D-48EF-9DFE-B8FA0F4F7B0F}">
      <dgm:prSet phldrT="[Texte]"/>
      <dgm:spPr/>
      <dgm:t>
        <a:bodyPr/>
        <a:lstStyle/>
        <a:p>
          <a:r>
            <a:rPr lang="fr-FR" dirty="0"/>
            <a:t>Planification, suivi et rapportage</a:t>
          </a:r>
          <a:endParaRPr lang="en-US" dirty="0"/>
        </a:p>
      </dgm:t>
    </dgm:pt>
    <dgm:pt modelId="{1A3C7111-F770-487C-9406-C9D780F4AB34}" type="parTrans" cxnId="{9DBEB6B0-1E6C-4DD9-8602-D06E63A265BA}">
      <dgm:prSet/>
      <dgm:spPr/>
      <dgm:t>
        <a:bodyPr/>
        <a:lstStyle/>
        <a:p>
          <a:endParaRPr lang="en-US"/>
        </a:p>
      </dgm:t>
    </dgm:pt>
    <dgm:pt modelId="{FD975EC6-E2C4-45DD-83F7-977A9E420DD9}" type="sibTrans" cxnId="{9DBEB6B0-1E6C-4DD9-8602-D06E63A265BA}">
      <dgm:prSet/>
      <dgm:spPr/>
      <dgm:t>
        <a:bodyPr/>
        <a:lstStyle/>
        <a:p>
          <a:endParaRPr lang="en-US"/>
        </a:p>
      </dgm:t>
    </dgm:pt>
    <dgm:pt modelId="{7D53FB06-F815-4D3F-BC2D-45909F6765E1}">
      <dgm:prSet phldrT="[Texte]"/>
      <dgm:spPr/>
      <dgm:t>
        <a:bodyPr/>
        <a:lstStyle/>
        <a:p>
          <a:r>
            <a:rPr lang="fr-FR" dirty="0"/>
            <a:t>Mobilisation des ressources</a:t>
          </a:r>
          <a:endParaRPr lang="en-US" dirty="0"/>
        </a:p>
      </dgm:t>
    </dgm:pt>
    <dgm:pt modelId="{29801AE4-5BEB-4F94-8F8C-59D0A9AAAC96}" type="parTrans" cxnId="{747F2A17-34F4-4D00-98B2-B123CB6B4ADC}">
      <dgm:prSet/>
      <dgm:spPr/>
      <dgm:t>
        <a:bodyPr/>
        <a:lstStyle/>
        <a:p>
          <a:endParaRPr lang="en-US"/>
        </a:p>
      </dgm:t>
    </dgm:pt>
    <dgm:pt modelId="{2060E47F-4311-44CA-9D5A-3E73FDD7A107}" type="sibTrans" cxnId="{747F2A17-34F4-4D00-98B2-B123CB6B4ADC}">
      <dgm:prSet/>
      <dgm:spPr/>
      <dgm:t>
        <a:bodyPr/>
        <a:lstStyle/>
        <a:p>
          <a:endParaRPr lang="en-US"/>
        </a:p>
      </dgm:t>
    </dgm:pt>
    <dgm:pt modelId="{2D136CEC-08BA-4B1C-9E1A-17B7C1DC3BED}">
      <dgm:prSet phldrT="[Texte]"/>
      <dgm:spPr/>
      <dgm:t>
        <a:bodyPr/>
        <a:lstStyle/>
        <a:p>
          <a:r>
            <a:rPr lang="fr-FR" dirty="0"/>
            <a:t>Renforcement des capacités</a:t>
          </a:r>
          <a:endParaRPr lang="en-US" dirty="0"/>
        </a:p>
      </dgm:t>
    </dgm:pt>
    <dgm:pt modelId="{5D85AE8A-58F7-4EFD-BD63-6F1A71E96947}" type="parTrans" cxnId="{B277025C-6670-48A0-B0E8-8B430DE1533E}">
      <dgm:prSet/>
      <dgm:spPr/>
      <dgm:t>
        <a:bodyPr/>
        <a:lstStyle/>
        <a:p>
          <a:endParaRPr lang="en-US"/>
        </a:p>
      </dgm:t>
    </dgm:pt>
    <dgm:pt modelId="{6AD87135-6F08-4E31-B0C8-50EA2F56F86B}" type="sibTrans" cxnId="{B277025C-6670-48A0-B0E8-8B430DE1533E}">
      <dgm:prSet/>
      <dgm:spPr/>
      <dgm:t>
        <a:bodyPr/>
        <a:lstStyle/>
        <a:p>
          <a:endParaRPr lang="en-US"/>
        </a:p>
      </dgm:t>
    </dgm:pt>
    <dgm:pt modelId="{A750299F-DFE7-44F0-A26E-F0A84E2C2222}">
      <dgm:prSet phldrT="[Texte]"/>
      <dgm:spPr/>
      <dgm:t>
        <a:bodyPr/>
        <a:lstStyle/>
        <a:p>
          <a:r>
            <a:rPr lang="fr-FR" dirty="0"/>
            <a:t>Information de Séquençage Numérique</a:t>
          </a:r>
          <a:endParaRPr lang="en-US" dirty="0"/>
        </a:p>
      </dgm:t>
    </dgm:pt>
    <dgm:pt modelId="{ABC20B35-5592-4097-8D4A-6D8F9A6927BD}" type="parTrans" cxnId="{A7E90A14-BB23-4B06-A346-54262738B8EC}">
      <dgm:prSet/>
      <dgm:spPr/>
      <dgm:t>
        <a:bodyPr/>
        <a:lstStyle/>
        <a:p>
          <a:endParaRPr lang="en-US"/>
        </a:p>
      </dgm:t>
    </dgm:pt>
    <dgm:pt modelId="{F48149AB-CC60-47AC-9184-26588DAC42F8}" type="sibTrans" cxnId="{A7E90A14-BB23-4B06-A346-54262738B8EC}">
      <dgm:prSet/>
      <dgm:spPr/>
      <dgm:t>
        <a:bodyPr/>
        <a:lstStyle/>
        <a:p>
          <a:endParaRPr lang="en-US"/>
        </a:p>
      </dgm:t>
    </dgm:pt>
    <dgm:pt modelId="{3AFD932F-3D3A-4106-8702-462DA3F02A12}">
      <dgm:prSet phldrT="[Texte]"/>
      <dgm:spPr/>
      <dgm:t>
        <a:bodyPr/>
        <a:lstStyle/>
        <a:p>
          <a:r>
            <a:rPr lang="fr-FR" dirty="0"/>
            <a:t>Coopération</a:t>
          </a:r>
          <a:endParaRPr lang="en-US" dirty="0"/>
        </a:p>
      </dgm:t>
    </dgm:pt>
    <dgm:pt modelId="{1F7B9804-9D8A-4664-AAD3-775343A5643F}" type="parTrans" cxnId="{04EDFEF5-A3E2-403C-B1F3-C685CF92E2A6}">
      <dgm:prSet/>
      <dgm:spPr/>
      <dgm:t>
        <a:bodyPr/>
        <a:lstStyle/>
        <a:p>
          <a:endParaRPr lang="en-US"/>
        </a:p>
      </dgm:t>
    </dgm:pt>
    <dgm:pt modelId="{6CA4DC80-AC2B-4D34-8D38-47B64393CC34}" type="sibTrans" cxnId="{04EDFEF5-A3E2-403C-B1F3-C685CF92E2A6}">
      <dgm:prSet/>
      <dgm:spPr/>
      <dgm:t>
        <a:bodyPr/>
        <a:lstStyle/>
        <a:p>
          <a:endParaRPr lang="en-US"/>
        </a:p>
      </dgm:t>
    </dgm:pt>
    <dgm:pt modelId="{CFEDF15D-6C17-4F74-89DE-38B7F94DA6D8}" type="pres">
      <dgm:prSet presAssocID="{8F36C0FF-5795-4ABC-9AE7-B0CD7C40C15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410580E-BF3E-4C12-8EB9-488E346EBDE1}" type="pres">
      <dgm:prSet presAssocID="{93754473-5DAE-41B7-8F50-C8E8D3D7F32D}" presName="root" presStyleCnt="0"/>
      <dgm:spPr/>
    </dgm:pt>
    <dgm:pt modelId="{2703118E-9B7E-4C66-8BF3-AA56A3957D17}" type="pres">
      <dgm:prSet presAssocID="{93754473-5DAE-41B7-8F50-C8E8D3D7F32D}" presName="rootComposite" presStyleCnt="0"/>
      <dgm:spPr/>
    </dgm:pt>
    <dgm:pt modelId="{9E466EAB-3383-4D66-BF15-2D0410E745D9}" type="pres">
      <dgm:prSet presAssocID="{93754473-5DAE-41B7-8F50-C8E8D3D7F32D}" presName="rootText" presStyleLbl="node1" presStyleIdx="0" presStyleCnt="2"/>
      <dgm:spPr/>
    </dgm:pt>
    <dgm:pt modelId="{2E34E26A-3E7E-403E-BF69-C3A134E6192B}" type="pres">
      <dgm:prSet presAssocID="{93754473-5DAE-41B7-8F50-C8E8D3D7F32D}" presName="rootConnector" presStyleLbl="node1" presStyleIdx="0" presStyleCnt="2"/>
      <dgm:spPr/>
    </dgm:pt>
    <dgm:pt modelId="{B7DF57EE-DD70-4C20-90D9-46659B509551}" type="pres">
      <dgm:prSet presAssocID="{93754473-5DAE-41B7-8F50-C8E8D3D7F32D}" presName="childShape" presStyleCnt="0"/>
      <dgm:spPr/>
    </dgm:pt>
    <dgm:pt modelId="{2812CA65-F048-46C2-A17E-776A99AD98D5}" type="pres">
      <dgm:prSet presAssocID="{1A3C7111-F770-487C-9406-C9D780F4AB34}" presName="Name13" presStyleLbl="parChTrans1D2" presStyleIdx="0" presStyleCnt="4"/>
      <dgm:spPr/>
    </dgm:pt>
    <dgm:pt modelId="{A7709389-BC91-48DD-9006-CBA7C7831082}" type="pres">
      <dgm:prSet presAssocID="{23D2B159-4D4D-48EF-9DFE-B8FA0F4F7B0F}" presName="childText" presStyleLbl="bgAcc1" presStyleIdx="0" presStyleCnt="4">
        <dgm:presLayoutVars>
          <dgm:bulletEnabled val="1"/>
        </dgm:presLayoutVars>
      </dgm:prSet>
      <dgm:spPr/>
    </dgm:pt>
    <dgm:pt modelId="{3F07AFE6-213F-4839-9085-7E372F3C1729}" type="pres">
      <dgm:prSet presAssocID="{29801AE4-5BEB-4F94-8F8C-59D0A9AAAC96}" presName="Name13" presStyleLbl="parChTrans1D2" presStyleIdx="1" presStyleCnt="4"/>
      <dgm:spPr/>
    </dgm:pt>
    <dgm:pt modelId="{59F8226E-1CD3-4413-9F89-8E17AAB2BD44}" type="pres">
      <dgm:prSet presAssocID="{7D53FB06-F815-4D3F-BC2D-45909F6765E1}" presName="childText" presStyleLbl="bgAcc1" presStyleIdx="1" presStyleCnt="4">
        <dgm:presLayoutVars>
          <dgm:bulletEnabled val="1"/>
        </dgm:presLayoutVars>
      </dgm:prSet>
      <dgm:spPr/>
    </dgm:pt>
    <dgm:pt modelId="{72CCB7E2-3812-49F7-AD0C-855B2A6B94FE}" type="pres">
      <dgm:prSet presAssocID="{2D136CEC-08BA-4B1C-9E1A-17B7C1DC3BED}" presName="root" presStyleCnt="0"/>
      <dgm:spPr/>
    </dgm:pt>
    <dgm:pt modelId="{9116EA86-09BE-4BB7-9DAF-3E8C8CFF70D2}" type="pres">
      <dgm:prSet presAssocID="{2D136CEC-08BA-4B1C-9E1A-17B7C1DC3BED}" presName="rootComposite" presStyleCnt="0"/>
      <dgm:spPr/>
    </dgm:pt>
    <dgm:pt modelId="{BA7EC4F5-C010-4BD2-803E-C0BD482F917C}" type="pres">
      <dgm:prSet presAssocID="{2D136CEC-08BA-4B1C-9E1A-17B7C1DC3BED}" presName="rootText" presStyleLbl="node1" presStyleIdx="1" presStyleCnt="2"/>
      <dgm:spPr/>
    </dgm:pt>
    <dgm:pt modelId="{50410A85-13BF-4F16-858B-1ABF49CF0983}" type="pres">
      <dgm:prSet presAssocID="{2D136CEC-08BA-4B1C-9E1A-17B7C1DC3BED}" presName="rootConnector" presStyleLbl="node1" presStyleIdx="1" presStyleCnt="2"/>
      <dgm:spPr/>
    </dgm:pt>
    <dgm:pt modelId="{EC991DAE-DD84-4FF5-B29E-C33EEAED6CA9}" type="pres">
      <dgm:prSet presAssocID="{2D136CEC-08BA-4B1C-9E1A-17B7C1DC3BED}" presName="childShape" presStyleCnt="0"/>
      <dgm:spPr/>
    </dgm:pt>
    <dgm:pt modelId="{753D4DFC-26F0-4AB9-B8DF-BA9ECB252D14}" type="pres">
      <dgm:prSet presAssocID="{ABC20B35-5592-4097-8D4A-6D8F9A6927BD}" presName="Name13" presStyleLbl="parChTrans1D2" presStyleIdx="2" presStyleCnt="4"/>
      <dgm:spPr/>
    </dgm:pt>
    <dgm:pt modelId="{833A204E-1B97-4FEF-B55D-553F0CD3BC09}" type="pres">
      <dgm:prSet presAssocID="{A750299F-DFE7-44F0-A26E-F0A84E2C2222}" presName="childText" presStyleLbl="bgAcc1" presStyleIdx="2" presStyleCnt="4">
        <dgm:presLayoutVars>
          <dgm:bulletEnabled val="1"/>
        </dgm:presLayoutVars>
      </dgm:prSet>
      <dgm:spPr/>
    </dgm:pt>
    <dgm:pt modelId="{2A2661FB-214F-48B5-94A8-962901B6B8BA}" type="pres">
      <dgm:prSet presAssocID="{1F7B9804-9D8A-4664-AAD3-775343A5643F}" presName="Name13" presStyleLbl="parChTrans1D2" presStyleIdx="3" presStyleCnt="4"/>
      <dgm:spPr/>
    </dgm:pt>
    <dgm:pt modelId="{A76DD53C-DD2A-422F-8BA2-105C1486D4D4}" type="pres">
      <dgm:prSet presAssocID="{3AFD932F-3D3A-4106-8702-462DA3F02A12}" presName="childText" presStyleLbl="bgAcc1" presStyleIdx="3" presStyleCnt="4">
        <dgm:presLayoutVars>
          <dgm:bulletEnabled val="1"/>
        </dgm:presLayoutVars>
      </dgm:prSet>
      <dgm:spPr/>
    </dgm:pt>
  </dgm:ptLst>
  <dgm:cxnLst>
    <dgm:cxn modelId="{CD445105-4061-46E3-B0D5-0BF7505D27A7}" type="presOf" srcId="{2D136CEC-08BA-4B1C-9E1A-17B7C1DC3BED}" destId="{50410A85-13BF-4F16-858B-1ABF49CF0983}" srcOrd="1" destOrd="0" presId="urn:microsoft.com/office/officeart/2005/8/layout/hierarchy3"/>
    <dgm:cxn modelId="{7664300A-ABA6-42DE-A4DB-8586AE2C93F6}" type="presOf" srcId="{3AFD932F-3D3A-4106-8702-462DA3F02A12}" destId="{A76DD53C-DD2A-422F-8BA2-105C1486D4D4}" srcOrd="0" destOrd="0" presId="urn:microsoft.com/office/officeart/2005/8/layout/hierarchy3"/>
    <dgm:cxn modelId="{A7E90A14-BB23-4B06-A346-54262738B8EC}" srcId="{2D136CEC-08BA-4B1C-9E1A-17B7C1DC3BED}" destId="{A750299F-DFE7-44F0-A26E-F0A84E2C2222}" srcOrd="0" destOrd="0" parTransId="{ABC20B35-5592-4097-8D4A-6D8F9A6927BD}" sibTransId="{F48149AB-CC60-47AC-9184-26588DAC42F8}"/>
    <dgm:cxn modelId="{54A0D315-1C6B-48BE-B89D-8B770D166C42}" type="presOf" srcId="{7D53FB06-F815-4D3F-BC2D-45909F6765E1}" destId="{59F8226E-1CD3-4413-9F89-8E17AAB2BD44}" srcOrd="0" destOrd="0" presId="urn:microsoft.com/office/officeart/2005/8/layout/hierarchy3"/>
    <dgm:cxn modelId="{747F2A17-34F4-4D00-98B2-B123CB6B4ADC}" srcId="{93754473-5DAE-41B7-8F50-C8E8D3D7F32D}" destId="{7D53FB06-F815-4D3F-BC2D-45909F6765E1}" srcOrd="1" destOrd="0" parTransId="{29801AE4-5BEB-4F94-8F8C-59D0A9AAAC96}" sibTransId="{2060E47F-4311-44CA-9D5A-3E73FDD7A107}"/>
    <dgm:cxn modelId="{DB41B730-9BEA-44F5-AFAF-1CBCFD4452EE}" type="presOf" srcId="{29801AE4-5BEB-4F94-8F8C-59D0A9AAAC96}" destId="{3F07AFE6-213F-4839-9085-7E372F3C1729}" srcOrd="0" destOrd="0" presId="urn:microsoft.com/office/officeart/2005/8/layout/hierarchy3"/>
    <dgm:cxn modelId="{B277025C-6670-48A0-B0E8-8B430DE1533E}" srcId="{8F36C0FF-5795-4ABC-9AE7-B0CD7C40C152}" destId="{2D136CEC-08BA-4B1C-9E1A-17B7C1DC3BED}" srcOrd="1" destOrd="0" parTransId="{5D85AE8A-58F7-4EFD-BD63-6F1A71E96947}" sibTransId="{6AD87135-6F08-4E31-B0C8-50EA2F56F86B}"/>
    <dgm:cxn modelId="{FCC42E50-B4AE-4053-8202-ED0E58B2BB6C}" type="presOf" srcId="{2D136CEC-08BA-4B1C-9E1A-17B7C1DC3BED}" destId="{BA7EC4F5-C010-4BD2-803E-C0BD482F917C}" srcOrd="0" destOrd="0" presId="urn:microsoft.com/office/officeart/2005/8/layout/hierarchy3"/>
    <dgm:cxn modelId="{848BB452-8B5E-483E-9F7B-D8CE756802A6}" type="presOf" srcId="{8F36C0FF-5795-4ABC-9AE7-B0CD7C40C152}" destId="{CFEDF15D-6C17-4F74-89DE-38B7F94DA6D8}" srcOrd="0" destOrd="0" presId="urn:microsoft.com/office/officeart/2005/8/layout/hierarchy3"/>
    <dgm:cxn modelId="{32870579-9888-428A-87F5-A3BE27261D14}" type="presOf" srcId="{23D2B159-4D4D-48EF-9DFE-B8FA0F4F7B0F}" destId="{A7709389-BC91-48DD-9006-CBA7C7831082}" srcOrd="0" destOrd="0" presId="urn:microsoft.com/office/officeart/2005/8/layout/hierarchy3"/>
    <dgm:cxn modelId="{9092D79D-E2BE-4370-B014-D650974FC258}" type="presOf" srcId="{93754473-5DAE-41B7-8F50-C8E8D3D7F32D}" destId="{2E34E26A-3E7E-403E-BF69-C3A134E6192B}" srcOrd="1" destOrd="0" presId="urn:microsoft.com/office/officeart/2005/8/layout/hierarchy3"/>
    <dgm:cxn modelId="{9DBEB6B0-1E6C-4DD9-8602-D06E63A265BA}" srcId="{93754473-5DAE-41B7-8F50-C8E8D3D7F32D}" destId="{23D2B159-4D4D-48EF-9DFE-B8FA0F4F7B0F}" srcOrd="0" destOrd="0" parTransId="{1A3C7111-F770-487C-9406-C9D780F4AB34}" sibTransId="{FD975EC6-E2C4-45DD-83F7-977A9E420DD9}"/>
    <dgm:cxn modelId="{3E0A26C4-218F-4F3E-A8FD-D0E630F501C9}" type="presOf" srcId="{A750299F-DFE7-44F0-A26E-F0A84E2C2222}" destId="{833A204E-1B97-4FEF-B55D-553F0CD3BC09}" srcOrd="0" destOrd="0" presId="urn:microsoft.com/office/officeart/2005/8/layout/hierarchy3"/>
    <dgm:cxn modelId="{F795C2C9-3AC5-4560-9160-77E38580A83B}" type="presOf" srcId="{1A3C7111-F770-487C-9406-C9D780F4AB34}" destId="{2812CA65-F048-46C2-A17E-776A99AD98D5}" srcOrd="0" destOrd="0" presId="urn:microsoft.com/office/officeart/2005/8/layout/hierarchy3"/>
    <dgm:cxn modelId="{2F2763E1-1FCE-48B0-A982-3F1B188E6317}" type="presOf" srcId="{93754473-5DAE-41B7-8F50-C8E8D3D7F32D}" destId="{9E466EAB-3383-4D66-BF15-2D0410E745D9}" srcOrd="0" destOrd="0" presId="urn:microsoft.com/office/officeart/2005/8/layout/hierarchy3"/>
    <dgm:cxn modelId="{5FAAD4E5-FE61-43DB-83AF-DAF3DA87587C}" type="presOf" srcId="{ABC20B35-5592-4097-8D4A-6D8F9A6927BD}" destId="{753D4DFC-26F0-4AB9-B8DF-BA9ECB252D14}" srcOrd="0" destOrd="0" presId="urn:microsoft.com/office/officeart/2005/8/layout/hierarchy3"/>
    <dgm:cxn modelId="{E65C4AEB-0E99-4AC0-9D03-03A138E6E3C7}" srcId="{8F36C0FF-5795-4ABC-9AE7-B0CD7C40C152}" destId="{93754473-5DAE-41B7-8F50-C8E8D3D7F32D}" srcOrd="0" destOrd="0" parTransId="{DE9B0295-B28F-4205-9C20-97B9AF8F1B6A}" sibTransId="{1809962C-350A-4F90-9984-388599B78AE5}"/>
    <dgm:cxn modelId="{FA8D5EEC-3FAB-4929-8AD2-59931C6F2A91}" type="presOf" srcId="{1F7B9804-9D8A-4664-AAD3-775343A5643F}" destId="{2A2661FB-214F-48B5-94A8-962901B6B8BA}" srcOrd="0" destOrd="0" presId="urn:microsoft.com/office/officeart/2005/8/layout/hierarchy3"/>
    <dgm:cxn modelId="{04EDFEF5-A3E2-403C-B1F3-C685CF92E2A6}" srcId="{2D136CEC-08BA-4B1C-9E1A-17B7C1DC3BED}" destId="{3AFD932F-3D3A-4106-8702-462DA3F02A12}" srcOrd="1" destOrd="0" parTransId="{1F7B9804-9D8A-4664-AAD3-775343A5643F}" sibTransId="{6CA4DC80-AC2B-4D34-8D38-47B64393CC34}"/>
    <dgm:cxn modelId="{D49294FE-50A5-4D19-86C7-8EE0B1034F21}" type="presParOf" srcId="{CFEDF15D-6C17-4F74-89DE-38B7F94DA6D8}" destId="{C410580E-BF3E-4C12-8EB9-488E346EBDE1}" srcOrd="0" destOrd="0" presId="urn:microsoft.com/office/officeart/2005/8/layout/hierarchy3"/>
    <dgm:cxn modelId="{0F0ED8EC-F62D-4C53-ACC0-1D2D1B218E4B}" type="presParOf" srcId="{C410580E-BF3E-4C12-8EB9-488E346EBDE1}" destId="{2703118E-9B7E-4C66-8BF3-AA56A3957D17}" srcOrd="0" destOrd="0" presId="urn:microsoft.com/office/officeart/2005/8/layout/hierarchy3"/>
    <dgm:cxn modelId="{6BDE4B5C-4E33-4B5B-A7B4-F1ED1916A94A}" type="presParOf" srcId="{2703118E-9B7E-4C66-8BF3-AA56A3957D17}" destId="{9E466EAB-3383-4D66-BF15-2D0410E745D9}" srcOrd="0" destOrd="0" presId="urn:microsoft.com/office/officeart/2005/8/layout/hierarchy3"/>
    <dgm:cxn modelId="{262BC821-668B-4F15-8260-A60F6D085871}" type="presParOf" srcId="{2703118E-9B7E-4C66-8BF3-AA56A3957D17}" destId="{2E34E26A-3E7E-403E-BF69-C3A134E6192B}" srcOrd="1" destOrd="0" presId="urn:microsoft.com/office/officeart/2005/8/layout/hierarchy3"/>
    <dgm:cxn modelId="{FFC279F6-2965-4BD8-809D-309881209B54}" type="presParOf" srcId="{C410580E-BF3E-4C12-8EB9-488E346EBDE1}" destId="{B7DF57EE-DD70-4C20-90D9-46659B509551}" srcOrd="1" destOrd="0" presId="urn:microsoft.com/office/officeart/2005/8/layout/hierarchy3"/>
    <dgm:cxn modelId="{83429EE9-06B6-41DB-B0AE-76D4CC03E963}" type="presParOf" srcId="{B7DF57EE-DD70-4C20-90D9-46659B509551}" destId="{2812CA65-F048-46C2-A17E-776A99AD98D5}" srcOrd="0" destOrd="0" presId="urn:microsoft.com/office/officeart/2005/8/layout/hierarchy3"/>
    <dgm:cxn modelId="{92533ED2-049D-4CFB-9B60-5A0293FA8342}" type="presParOf" srcId="{B7DF57EE-DD70-4C20-90D9-46659B509551}" destId="{A7709389-BC91-48DD-9006-CBA7C7831082}" srcOrd="1" destOrd="0" presId="urn:microsoft.com/office/officeart/2005/8/layout/hierarchy3"/>
    <dgm:cxn modelId="{35CBA5C4-824F-4E82-BD06-13AB214DBB78}" type="presParOf" srcId="{B7DF57EE-DD70-4C20-90D9-46659B509551}" destId="{3F07AFE6-213F-4839-9085-7E372F3C1729}" srcOrd="2" destOrd="0" presId="urn:microsoft.com/office/officeart/2005/8/layout/hierarchy3"/>
    <dgm:cxn modelId="{15EB0339-FC7D-4320-88DB-71F19315EAB8}" type="presParOf" srcId="{B7DF57EE-DD70-4C20-90D9-46659B509551}" destId="{59F8226E-1CD3-4413-9F89-8E17AAB2BD44}" srcOrd="3" destOrd="0" presId="urn:microsoft.com/office/officeart/2005/8/layout/hierarchy3"/>
    <dgm:cxn modelId="{7C0F6F65-AE02-472B-A37D-E045ED0B8356}" type="presParOf" srcId="{CFEDF15D-6C17-4F74-89DE-38B7F94DA6D8}" destId="{72CCB7E2-3812-49F7-AD0C-855B2A6B94FE}" srcOrd="1" destOrd="0" presId="urn:microsoft.com/office/officeart/2005/8/layout/hierarchy3"/>
    <dgm:cxn modelId="{78F24C6A-DE00-4D5D-92E7-52E320F6028D}" type="presParOf" srcId="{72CCB7E2-3812-49F7-AD0C-855B2A6B94FE}" destId="{9116EA86-09BE-4BB7-9DAF-3E8C8CFF70D2}" srcOrd="0" destOrd="0" presId="urn:microsoft.com/office/officeart/2005/8/layout/hierarchy3"/>
    <dgm:cxn modelId="{27C5D3A0-6F54-4892-B76D-8BBE23EBD93A}" type="presParOf" srcId="{9116EA86-09BE-4BB7-9DAF-3E8C8CFF70D2}" destId="{BA7EC4F5-C010-4BD2-803E-C0BD482F917C}" srcOrd="0" destOrd="0" presId="urn:microsoft.com/office/officeart/2005/8/layout/hierarchy3"/>
    <dgm:cxn modelId="{7D8D6DA8-9A50-4AB9-8D78-5BAEF17BCD35}" type="presParOf" srcId="{9116EA86-09BE-4BB7-9DAF-3E8C8CFF70D2}" destId="{50410A85-13BF-4F16-858B-1ABF49CF0983}" srcOrd="1" destOrd="0" presId="urn:microsoft.com/office/officeart/2005/8/layout/hierarchy3"/>
    <dgm:cxn modelId="{4E17298A-BAB3-4792-912C-2FD1DE33B310}" type="presParOf" srcId="{72CCB7E2-3812-49F7-AD0C-855B2A6B94FE}" destId="{EC991DAE-DD84-4FF5-B29E-C33EEAED6CA9}" srcOrd="1" destOrd="0" presId="urn:microsoft.com/office/officeart/2005/8/layout/hierarchy3"/>
    <dgm:cxn modelId="{9E0BED5F-9E52-41E0-9A7C-4FCC692E386F}" type="presParOf" srcId="{EC991DAE-DD84-4FF5-B29E-C33EEAED6CA9}" destId="{753D4DFC-26F0-4AB9-B8DF-BA9ECB252D14}" srcOrd="0" destOrd="0" presId="urn:microsoft.com/office/officeart/2005/8/layout/hierarchy3"/>
    <dgm:cxn modelId="{3F6D4196-296E-4964-A03D-B3F3F608EC00}" type="presParOf" srcId="{EC991DAE-DD84-4FF5-B29E-C33EEAED6CA9}" destId="{833A204E-1B97-4FEF-B55D-553F0CD3BC09}" srcOrd="1" destOrd="0" presId="urn:microsoft.com/office/officeart/2005/8/layout/hierarchy3"/>
    <dgm:cxn modelId="{06A40BE6-F3D2-4F47-B658-2D6D57A347E6}" type="presParOf" srcId="{EC991DAE-DD84-4FF5-B29E-C33EEAED6CA9}" destId="{2A2661FB-214F-48B5-94A8-962901B6B8BA}" srcOrd="2" destOrd="0" presId="urn:microsoft.com/office/officeart/2005/8/layout/hierarchy3"/>
    <dgm:cxn modelId="{D68E88C1-783B-4493-A8F7-26345C2EF88B}" type="presParOf" srcId="{EC991DAE-DD84-4FF5-B29E-C33EEAED6CA9}" destId="{A76DD53C-DD2A-422F-8BA2-105C1486D4D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466EAB-3383-4D66-BF15-2D0410E745D9}">
      <dsp:nvSpPr>
        <dsp:cNvPr id="0" name=""/>
        <dsp:cNvSpPr/>
      </dsp:nvSpPr>
      <dsp:spPr>
        <a:xfrm>
          <a:off x="581421" y="661"/>
          <a:ext cx="3095624" cy="1547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295" tIns="49530" rIns="74295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900" kern="1200" dirty="0"/>
            <a:t>Cadre de suivi</a:t>
          </a:r>
          <a:endParaRPr lang="en-US" sz="3900" kern="1200" dirty="0"/>
        </a:p>
      </dsp:txBody>
      <dsp:txXfrm>
        <a:off x="626755" y="45995"/>
        <a:ext cx="3004956" cy="1457144"/>
      </dsp:txXfrm>
    </dsp:sp>
    <dsp:sp modelId="{2812CA65-F048-46C2-A17E-776A99AD98D5}">
      <dsp:nvSpPr>
        <dsp:cNvPr id="0" name=""/>
        <dsp:cNvSpPr/>
      </dsp:nvSpPr>
      <dsp:spPr>
        <a:xfrm>
          <a:off x="890984" y="1548474"/>
          <a:ext cx="309562" cy="1160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859"/>
              </a:lnTo>
              <a:lnTo>
                <a:pt x="309562" y="116085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709389-BC91-48DD-9006-CBA7C7831082}">
      <dsp:nvSpPr>
        <dsp:cNvPr id="0" name=""/>
        <dsp:cNvSpPr/>
      </dsp:nvSpPr>
      <dsp:spPr>
        <a:xfrm>
          <a:off x="1200546" y="1935427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900" kern="1200" dirty="0"/>
            <a:t>Planification, suivi et rapportage</a:t>
          </a:r>
          <a:endParaRPr lang="en-US" sz="2900" kern="1200" dirty="0"/>
        </a:p>
      </dsp:txBody>
      <dsp:txXfrm>
        <a:off x="1245880" y="1980761"/>
        <a:ext cx="2385831" cy="1457144"/>
      </dsp:txXfrm>
    </dsp:sp>
    <dsp:sp modelId="{3F07AFE6-213F-4839-9085-7E372F3C1729}">
      <dsp:nvSpPr>
        <dsp:cNvPr id="0" name=""/>
        <dsp:cNvSpPr/>
      </dsp:nvSpPr>
      <dsp:spPr>
        <a:xfrm>
          <a:off x="890984" y="1548474"/>
          <a:ext cx="309562" cy="3095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95624"/>
              </a:lnTo>
              <a:lnTo>
                <a:pt x="309562" y="30956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F8226E-1CD3-4413-9F89-8E17AAB2BD44}">
      <dsp:nvSpPr>
        <dsp:cNvPr id="0" name=""/>
        <dsp:cNvSpPr/>
      </dsp:nvSpPr>
      <dsp:spPr>
        <a:xfrm>
          <a:off x="1200546" y="3870192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900" kern="1200" dirty="0"/>
            <a:t>Mobilisation des ressources</a:t>
          </a:r>
          <a:endParaRPr lang="en-US" sz="2900" kern="1200" dirty="0"/>
        </a:p>
      </dsp:txBody>
      <dsp:txXfrm>
        <a:off x="1245880" y="3915526"/>
        <a:ext cx="2385831" cy="1457144"/>
      </dsp:txXfrm>
    </dsp:sp>
    <dsp:sp modelId="{BA7EC4F5-C010-4BD2-803E-C0BD482F917C}">
      <dsp:nvSpPr>
        <dsp:cNvPr id="0" name=""/>
        <dsp:cNvSpPr/>
      </dsp:nvSpPr>
      <dsp:spPr>
        <a:xfrm>
          <a:off x="4450953" y="661"/>
          <a:ext cx="3095624" cy="15478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295" tIns="49530" rIns="74295" bIns="4953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900" kern="1200" dirty="0"/>
            <a:t>Renforcement des capacités</a:t>
          </a:r>
          <a:endParaRPr lang="en-US" sz="3900" kern="1200" dirty="0"/>
        </a:p>
      </dsp:txBody>
      <dsp:txXfrm>
        <a:off x="4496287" y="45995"/>
        <a:ext cx="3004956" cy="1457144"/>
      </dsp:txXfrm>
    </dsp:sp>
    <dsp:sp modelId="{753D4DFC-26F0-4AB9-B8DF-BA9ECB252D14}">
      <dsp:nvSpPr>
        <dsp:cNvPr id="0" name=""/>
        <dsp:cNvSpPr/>
      </dsp:nvSpPr>
      <dsp:spPr>
        <a:xfrm>
          <a:off x="4760515" y="1548474"/>
          <a:ext cx="309562" cy="1160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0859"/>
              </a:lnTo>
              <a:lnTo>
                <a:pt x="309562" y="116085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3A204E-1B97-4FEF-B55D-553F0CD3BC09}">
      <dsp:nvSpPr>
        <dsp:cNvPr id="0" name=""/>
        <dsp:cNvSpPr/>
      </dsp:nvSpPr>
      <dsp:spPr>
        <a:xfrm>
          <a:off x="5070078" y="1935427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900" kern="1200" dirty="0"/>
            <a:t>Information de Séquençage Numérique</a:t>
          </a:r>
          <a:endParaRPr lang="en-US" sz="2900" kern="1200" dirty="0"/>
        </a:p>
      </dsp:txBody>
      <dsp:txXfrm>
        <a:off x="5115412" y="1980761"/>
        <a:ext cx="2385831" cy="1457144"/>
      </dsp:txXfrm>
    </dsp:sp>
    <dsp:sp modelId="{2A2661FB-214F-48B5-94A8-962901B6B8BA}">
      <dsp:nvSpPr>
        <dsp:cNvPr id="0" name=""/>
        <dsp:cNvSpPr/>
      </dsp:nvSpPr>
      <dsp:spPr>
        <a:xfrm>
          <a:off x="4760515" y="1548474"/>
          <a:ext cx="309562" cy="3095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95624"/>
              </a:lnTo>
              <a:lnTo>
                <a:pt x="309562" y="30956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6DD53C-DD2A-422F-8BA2-105C1486D4D4}">
      <dsp:nvSpPr>
        <dsp:cNvPr id="0" name=""/>
        <dsp:cNvSpPr/>
      </dsp:nvSpPr>
      <dsp:spPr>
        <a:xfrm>
          <a:off x="5070078" y="3870192"/>
          <a:ext cx="2476499" cy="154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900" kern="1200" dirty="0"/>
            <a:t>Coopération</a:t>
          </a:r>
          <a:endParaRPr lang="en-US" sz="2900" kern="1200" dirty="0"/>
        </a:p>
      </dsp:txBody>
      <dsp:txXfrm>
        <a:off x="5115412" y="3915526"/>
        <a:ext cx="2385831" cy="14571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F52D46-42AF-404B-8A94-21B3A7866F45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65B68D-E797-4248-8132-16C317D1E3B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501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BE">
              <a:ea typeface="ＭＳ Ｐゴシック" pitchFamily="34" charset="-128"/>
            </a:endParaRPr>
          </a:p>
        </p:txBody>
      </p:sp>
      <p:sp>
        <p:nvSpPr>
          <p:cNvPr id="15363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9D6698F-E69F-4839-8648-2224F0D020EC}" type="slidenum">
              <a:rPr lang="fr-BE"/>
              <a:pPr/>
              <a:t>1</a:t>
            </a:fld>
            <a:endParaRPr lang="fr-B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BE">
              <a:ea typeface="ＭＳ Ｐゴシック" pitchFamily="34" charset="-128"/>
            </a:endParaRPr>
          </a:p>
        </p:txBody>
      </p:sp>
      <p:sp>
        <p:nvSpPr>
          <p:cNvPr id="17411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A04E6E4-F8F1-4ECA-8A8F-7FE868065B00}" type="slidenum">
              <a:rPr lang="fr-BE"/>
              <a:pPr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2199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BE">
              <a:ea typeface="ＭＳ Ｐゴシック" pitchFamily="34" charset="-128"/>
            </a:endParaRPr>
          </a:p>
        </p:txBody>
      </p:sp>
      <p:sp>
        <p:nvSpPr>
          <p:cNvPr id="17411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A04E6E4-F8F1-4ECA-8A8F-7FE868065B00}" type="slidenum">
              <a:rPr lang="fr-BE"/>
              <a:pPr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24386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BE">
              <a:ea typeface="ＭＳ Ｐゴシック" pitchFamily="34" charset="-128"/>
            </a:endParaRPr>
          </a:p>
        </p:txBody>
      </p:sp>
      <p:sp>
        <p:nvSpPr>
          <p:cNvPr id="17411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A04E6E4-F8F1-4ECA-8A8F-7FE868065B00}" type="slidenum">
              <a:rPr lang="fr-BE"/>
              <a:pPr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903499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BE">
              <a:ea typeface="ＭＳ Ｐゴシック" pitchFamily="34" charset="-128"/>
            </a:endParaRPr>
          </a:p>
        </p:txBody>
      </p:sp>
      <p:sp>
        <p:nvSpPr>
          <p:cNvPr id="17411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A04E6E4-F8F1-4ECA-8A8F-7FE868065B00}" type="slidenum">
              <a:rPr lang="fr-BE"/>
              <a:pPr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034884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BE">
              <a:ea typeface="ＭＳ Ｐゴシック" pitchFamily="34" charset="-128"/>
            </a:endParaRPr>
          </a:p>
        </p:txBody>
      </p:sp>
      <p:sp>
        <p:nvSpPr>
          <p:cNvPr id="17411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A04E6E4-F8F1-4ECA-8A8F-7FE868065B00}" type="slidenum">
              <a:rPr lang="fr-BE"/>
              <a:pPr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659784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BE">
              <a:ea typeface="ＭＳ Ｐゴシック" pitchFamily="34" charset="-128"/>
            </a:endParaRPr>
          </a:p>
        </p:txBody>
      </p:sp>
      <p:sp>
        <p:nvSpPr>
          <p:cNvPr id="17411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A04E6E4-F8F1-4ECA-8A8F-7FE868065B00}" type="slidenum">
              <a:rPr lang="fr-BE"/>
              <a:pPr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96612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BE">
              <a:ea typeface="ＭＳ Ｐゴシック" pitchFamily="34" charset="-128"/>
            </a:endParaRPr>
          </a:p>
        </p:txBody>
      </p:sp>
      <p:sp>
        <p:nvSpPr>
          <p:cNvPr id="37891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1CD5110-781F-4795-8AAA-91C5357E03A6}" type="slidenum">
              <a:rPr lang="fr-BE"/>
              <a:pPr/>
              <a:t>8</a:t>
            </a:fld>
            <a:endParaRPr lang="fr-B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83D3F8-03F8-AE2B-8E83-35BF1F8120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58C33BF-082C-45B6-3A41-C9D3EC5EFB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F9027C9-A627-8D90-64BE-EC06C33AB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0D90-2B33-4CF1-A2DE-661AB4159D5E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66F8D8-21F8-742D-919B-7707E4243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9AE627-8C2D-BDDA-37C1-1ED780FF8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8860-8278-4B3F-8CC9-6AF0B9BB32D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627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518AD1-67B9-3C07-7C9B-A9DB30692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F12222F-ADD8-AF83-60ED-ED54616DE6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5CBB74-A66A-07A8-C592-18CE2FF17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0D90-2B33-4CF1-A2DE-661AB4159D5E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8006D7-8DC2-9942-07DA-8AFD925C6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F5B328-09FB-D1B9-1BA9-F78B48EA7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8860-8278-4B3F-8CC9-6AF0B9BB32D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268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25CAB4-227C-9376-8F00-5D2F1E421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6B0084-B935-D2BD-8501-2C1F7E38AB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215E67-A058-7059-2F12-D171697DD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0D90-2B33-4CF1-A2DE-661AB4159D5E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DBD354-DF4F-F936-9285-191E62ADA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0155BE-ED26-10FE-60EA-0A2785FF6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8860-8278-4B3F-8CC9-6AF0B9BB32D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3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4560B2-ED38-22B1-48D0-D9EBFEC1E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4E1A23D-7C62-1FA6-0DAD-8DE2D88C57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9D42450-FD30-05A6-EAED-A675ABA12E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07FB27B-46A8-2C22-CC62-3F4BF36DD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0D90-2B33-4CF1-A2DE-661AB4159D5E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55E4C09-EFE0-FA92-7E25-2E81B8909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C3974AE-4C7C-D9E6-BC7B-682FFC8C1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8860-8278-4B3F-8CC9-6AF0B9BB32D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936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9AC99B-3AD1-EBF0-867F-76B0615E3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CCD31E9-12F1-F4FF-A21B-49753E512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AF7E511-D760-59A5-798E-2136411938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87FB0DF-ACCB-DC6E-EF39-8C820DE275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C619F1D-C112-72C4-A23E-875B457380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44FC860-8F43-4143-1951-974D5678C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0D90-2B33-4CF1-A2DE-661AB4159D5E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4F0B7FA-4042-0E4F-43C1-D127186B9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ADED4A9-BE7E-725E-4B17-040195EC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8860-8278-4B3F-8CC9-6AF0B9BB32D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047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A22420-BC61-0DC1-4FC3-4AD87B2D2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2FC7191-155D-2267-FF6B-DDB3FDFDB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0D90-2B33-4CF1-A2DE-661AB4159D5E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EA40886-4BEE-FC1A-1785-84F494C65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8108656-A7AD-167F-A1E9-4C40A122D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8860-8278-4B3F-8CC9-6AF0B9BB32D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214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FF2B3D-076A-080B-C797-FC39FB6CB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0D90-2B33-4CF1-A2DE-661AB4159D5E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43BCE2F-B0B7-9161-3D05-E9150698B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BF4DEE-E1F7-925D-FC6C-35330709E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8860-8278-4B3F-8CC9-6AF0B9BB32D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067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3C4A95-2364-0350-2BAF-F81FB988E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724A910-FFF9-6318-FD13-A8E3686E1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5324916-1BD3-F645-89CA-9C38F59647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91BE82-2B51-1222-EBB6-7B0FD1B7F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0D90-2B33-4CF1-A2DE-661AB4159D5E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234124-7811-D463-F986-9657AF9A1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055B3CD-0990-F22F-155F-655BD79FD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8860-8278-4B3F-8CC9-6AF0B9BB32D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33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74563E-3A53-FEDC-96D6-0505AD49E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F0DBC94-20E0-AE56-283B-17D259CE1A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09CEF0D-51DA-BAB4-EDDD-E9CBCE163C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D31540F-78BC-9CB4-D398-8C6EC9A4A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0D90-2B33-4CF1-A2DE-661AB4159D5E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CF9D48C-A0DE-B6AE-BE2F-7D22834D4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3D98B06-F543-6077-1C14-895C83D16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8860-8278-4B3F-8CC9-6AF0B9BB32D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06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118E55-1A24-5C32-348F-13BEC9C01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868C394-B29B-AEF3-148F-ADBA0CDF8F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9A941A-3037-D8E8-F720-D266F3F20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0D90-2B33-4CF1-A2DE-661AB4159D5E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F4B8A66-5187-28B3-D21B-1F5529EBA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E5370A-DC76-17E5-88C1-D21B456BB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8860-8278-4B3F-8CC9-6AF0B9BB32D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606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8E521AA-F314-38C5-E591-7A7AC767C5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EB7F8EA-4D72-6F29-B6FC-D33D9AA9A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635901-769C-B2DF-B1A9-3E1272FBC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0D90-2B33-4CF1-A2DE-661AB4159D5E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603E28-6E94-07D5-B061-3A291DBAA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37E361-32A4-C17A-0B39-00165D1CD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68860-8278-4B3F-8CC9-6AF0B9BB32D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315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CB8A839-5E2E-4561-D00D-80B2139AF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80CDC3C-18C2-E5BC-1130-457BAA45B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87D739-26CF-E38D-B4D5-B5E456FCBA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60D90-2B33-4CF1-A2DE-661AB4159D5E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F4C866-33CB-FE46-2D90-EA0AC9EDD3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FA1A89-34AF-E29C-5D87-1A1C3559EF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68860-8278-4B3F-8CC9-6AF0B9BB32D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790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76400" y="990600"/>
            <a:ext cx="8839200" cy="1143000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en-CA" sz="3600" dirty="0">
                <a:solidFill>
                  <a:srgbClr val="006600"/>
                </a:solidFill>
                <a:latin typeface="Verdana" pitchFamily="34" charset="0"/>
                <a:ea typeface="ＭＳ Ｐゴシック" pitchFamily="34" charset="-128"/>
              </a:rPr>
            </a:br>
            <a:br>
              <a:rPr lang="en-CA" sz="3600" dirty="0">
                <a:solidFill>
                  <a:srgbClr val="006600"/>
                </a:solidFill>
                <a:latin typeface="Verdana" pitchFamily="34" charset="0"/>
                <a:ea typeface="ＭＳ Ｐゴシック" pitchFamily="34" charset="-128"/>
              </a:rPr>
            </a:br>
            <a:endParaRPr lang="en-US" sz="2500" b="1" dirty="0">
              <a:solidFill>
                <a:schemeClr val="bg1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14339" name="Text Box 4"/>
          <p:cNvSpPr txBox="1">
            <a:spLocks noChangeArrowheads="1"/>
          </p:cNvSpPr>
          <p:nvPr/>
        </p:nvSpPr>
        <p:spPr bwMode="auto">
          <a:xfrm>
            <a:off x="2500130" y="2924175"/>
            <a:ext cx="7191739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CA" sz="3600" b="1" dirty="0">
                <a:solidFill>
                  <a:srgbClr val="006600"/>
                </a:solidFill>
                <a:latin typeface="Verdana" pitchFamily="34" charset="0"/>
              </a:rPr>
              <a:t>LE CADRE MONDIAL DE LA BIODIVERSITE KUNMING-MONTREAL</a:t>
            </a:r>
          </a:p>
          <a:p>
            <a:pPr algn="ctr">
              <a:spcBef>
                <a:spcPct val="50000"/>
              </a:spcBef>
            </a:pPr>
            <a:r>
              <a:rPr lang="en-CA" sz="3600" b="1" dirty="0" err="1">
                <a:solidFill>
                  <a:srgbClr val="0070C0"/>
                </a:solidFill>
                <a:latin typeface="Verdana" pitchFamily="34" charset="0"/>
              </a:rPr>
              <a:t>Principaux</a:t>
            </a:r>
            <a:r>
              <a:rPr lang="en-CA" sz="3600" b="1" dirty="0">
                <a:solidFill>
                  <a:srgbClr val="0070C0"/>
                </a:solidFill>
                <a:latin typeface="Verdana" pitchFamily="34" charset="0"/>
              </a:rPr>
              <a:t> points</a:t>
            </a:r>
          </a:p>
          <a:p>
            <a:pPr algn="ctr">
              <a:spcBef>
                <a:spcPct val="50000"/>
              </a:spcBef>
            </a:pPr>
            <a:endParaRPr lang="en-CA" sz="200" b="1" dirty="0">
              <a:solidFill>
                <a:srgbClr val="0070C0"/>
              </a:solidFill>
              <a:latin typeface="Verdan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n-CA" sz="3600" b="1" dirty="0">
                <a:solidFill>
                  <a:srgbClr val="006600"/>
                </a:solidFill>
                <a:latin typeface="Verdana" pitchFamily="34" charset="0"/>
              </a:rPr>
              <a:t>Daniel MUKUBI</a:t>
            </a:r>
          </a:p>
          <a:p>
            <a:pPr algn="ctr">
              <a:spcBef>
                <a:spcPct val="50000"/>
              </a:spcBef>
            </a:pPr>
            <a:r>
              <a:rPr lang="en-CA" sz="1400" b="1" dirty="0">
                <a:solidFill>
                  <a:srgbClr val="0070C0"/>
                </a:solidFill>
                <a:latin typeface="Verdana" pitchFamily="34" charset="0"/>
              </a:rPr>
              <a:t>Cercle Elais (Kinshasa), 24 mars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641882-767C-2F49-6D54-E37D43B68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3595" y="157919"/>
            <a:ext cx="4350662" cy="2237483"/>
          </a:xfrm>
          <a:prstGeom prst="rect">
            <a:avLst/>
          </a:prstGeom>
        </p:spPr>
      </p:pic>
      <p:pic>
        <p:nvPicPr>
          <p:cNvPr id="7" name="Image 7" descr="Congodemocratique">
            <a:extLst>
              <a:ext uri="{FF2B5EF4-FFF2-40B4-BE49-F238E27FC236}">
                <a16:creationId xmlns:a16="http://schemas.microsoft.com/office/drawing/2014/main" id="{144D59D9-54DB-724F-7FB6-0DE8B6EBCEA6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31526" y="169862"/>
            <a:ext cx="1569926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1D97759-0480-CBC2-E167-D6B894095A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850" y="4261772"/>
            <a:ext cx="2057400" cy="2458115"/>
          </a:xfrm>
          <a:prstGeom prst="rect">
            <a:avLst/>
          </a:prstGeom>
        </p:spPr>
      </p:pic>
      <p:pic>
        <p:nvPicPr>
          <p:cNvPr id="2" name="Picture 9">
            <a:extLst>
              <a:ext uri="{FF2B5EF4-FFF2-40B4-BE49-F238E27FC236}">
                <a16:creationId xmlns:a16="http://schemas.microsoft.com/office/drawing/2014/main" id="{94ECDE87-C59B-5FBB-5183-6914822A5F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1700" y="4280822"/>
            <a:ext cx="2057400" cy="2458115"/>
          </a:xfrm>
          <a:prstGeom prst="rect">
            <a:avLst/>
          </a:prstGeom>
        </p:spPr>
      </p:pic>
      <p:pic>
        <p:nvPicPr>
          <p:cNvPr id="3" name="Image 2" descr="Une image contenant texte, Police, logo, symbole&#10;&#10;Le contenu généré par l’IA peut être incorrect.">
            <a:extLst>
              <a:ext uri="{FF2B5EF4-FFF2-40B4-BE49-F238E27FC236}">
                <a16:creationId xmlns:a16="http://schemas.microsoft.com/office/drawing/2014/main" id="{36D6F80B-A996-C404-CF0A-0072BC0DB0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74" y="119743"/>
            <a:ext cx="3695579" cy="12866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6835" y="692696"/>
            <a:ext cx="11078817" cy="5950992"/>
          </a:xfrm>
        </p:spPr>
        <p:txBody>
          <a:bodyPr>
            <a:normAutofit/>
          </a:bodyPr>
          <a:lstStyle/>
          <a:p>
            <a:pPr marL="0" indent="0" algn="just" eaLnBrk="1" hangingPunct="1">
              <a:lnSpc>
                <a:spcPct val="100000"/>
              </a:lnSpc>
              <a:buNone/>
            </a:pPr>
            <a:endParaRPr lang="fr-BE" sz="3600" dirty="0"/>
          </a:p>
          <a:p>
            <a:pPr marL="0" indent="0" algn="just">
              <a:lnSpc>
                <a:spcPct val="60000"/>
              </a:lnSpc>
              <a:buNone/>
            </a:pPr>
            <a:endParaRPr lang="fr-BE" sz="2400" dirty="0">
              <a:solidFill>
                <a:srgbClr val="006600"/>
              </a:solidFill>
              <a:latin typeface="Verdana" pitchFamily="34" charset="0"/>
              <a:ea typeface="ＭＳ Ｐゴシック" pitchFamily="34" charset="-128"/>
            </a:endParaRPr>
          </a:p>
          <a:p>
            <a:pPr marL="0" indent="0" algn="just">
              <a:lnSpc>
                <a:spcPct val="60000"/>
              </a:lnSpc>
              <a:buNone/>
            </a:pPr>
            <a:r>
              <a:rPr lang="fr-BE" sz="2400" dirty="0">
                <a:solidFill>
                  <a:srgbClr val="006600"/>
                </a:solidFill>
                <a:latin typeface="Verdana" pitchFamily="34" charset="0"/>
                <a:ea typeface="ＭＳ Ｐゴシック" pitchFamily="34" charset="-128"/>
              </a:rPr>
              <a:t> </a:t>
            </a:r>
            <a:endParaRPr lang="en-US" sz="1600" dirty="0">
              <a:solidFill>
                <a:srgbClr val="006600"/>
              </a:solidFill>
              <a:latin typeface="Verdana" pitchFamily="34" charset="0"/>
              <a:ea typeface="ＭＳ Ｐゴシック" pitchFamily="34" charset="-128"/>
            </a:endParaRPr>
          </a:p>
          <a:p>
            <a:pPr eaLnBrk="1" hangingPunct="1">
              <a:lnSpc>
                <a:spcPct val="60000"/>
              </a:lnSpc>
            </a:pPr>
            <a:endParaRPr lang="en-US" sz="900" dirty="0">
              <a:latin typeface="Verdana" pitchFamily="34" charset="0"/>
              <a:ea typeface="ＭＳ Ｐゴシック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900" dirty="0"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16386" name="Text Box 10"/>
          <p:cNvSpPr txBox="1">
            <a:spLocks noChangeArrowheads="1"/>
          </p:cNvSpPr>
          <p:nvPr/>
        </p:nvSpPr>
        <p:spPr bwMode="auto">
          <a:xfrm>
            <a:off x="1524000" y="0"/>
            <a:ext cx="9144000" cy="461665"/>
          </a:xfrm>
          <a:prstGeom prst="rect">
            <a:avLst/>
          </a:prstGeom>
          <a:solidFill>
            <a:srgbClr val="00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2400" b="1" dirty="0">
                <a:solidFill>
                  <a:schemeClr val="bg1"/>
                </a:solidFill>
                <a:latin typeface="Verdana" pitchFamily="34" charset="0"/>
              </a:rPr>
              <a:t>INTRODUCTION ET CONTEXTE</a:t>
            </a:r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6387" name="Rectangle 14"/>
          <p:cNvSpPr>
            <a:spLocks noChangeArrowheads="1"/>
          </p:cNvSpPr>
          <p:nvPr/>
        </p:nvSpPr>
        <p:spPr bwMode="auto">
          <a:xfrm>
            <a:off x="8310564" y="5857876"/>
            <a:ext cx="2071687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US" sz="1200">
              <a:latin typeface="Verdana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44BDB70-2496-CC40-B645-5A67A716CB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48" y="1789043"/>
            <a:ext cx="5712261" cy="3806686"/>
          </a:xfrm>
          <a:prstGeom prst="rect">
            <a:avLst/>
          </a:prstGeom>
        </p:spPr>
      </p:pic>
      <p:pic>
        <p:nvPicPr>
          <p:cNvPr id="2050" name="Picture 2" descr="BERNAMA - COP15: MIXED REACTION TOWARDS KUNMING-MONTREAL GBF ADOPTION">
            <a:extLst>
              <a:ext uri="{FF2B5EF4-FFF2-40B4-BE49-F238E27FC236}">
                <a16:creationId xmlns:a16="http://schemas.microsoft.com/office/drawing/2014/main" id="{44D9F318-3E09-9012-4068-082856AAE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859" y="1804369"/>
            <a:ext cx="6088503" cy="380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0539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6835" y="692696"/>
            <a:ext cx="11078817" cy="595099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60000"/>
              </a:lnSpc>
              <a:buNone/>
            </a:pPr>
            <a:endParaRPr lang="fr-BE" sz="2400" dirty="0">
              <a:solidFill>
                <a:srgbClr val="006600"/>
              </a:solidFill>
              <a:latin typeface="Verdana" pitchFamily="34" charset="0"/>
              <a:ea typeface="ＭＳ Ｐゴシック" pitchFamily="34" charset="-128"/>
            </a:endParaRPr>
          </a:p>
          <a:p>
            <a:pPr marL="0" indent="0" algn="just">
              <a:lnSpc>
                <a:spcPct val="60000"/>
              </a:lnSpc>
              <a:buNone/>
            </a:pPr>
            <a:r>
              <a:rPr lang="fr-BE" sz="2400" dirty="0">
                <a:solidFill>
                  <a:srgbClr val="006600"/>
                </a:solidFill>
                <a:latin typeface="Verdana" pitchFamily="34" charset="0"/>
                <a:ea typeface="ＭＳ Ｐゴシック" pitchFamily="34" charset="-128"/>
              </a:rPr>
              <a:t> </a:t>
            </a:r>
            <a:endParaRPr lang="en-US" sz="1600" dirty="0">
              <a:solidFill>
                <a:srgbClr val="006600"/>
              </a:solidFill>
              <a:latin typeface="Verdana" pitchFamily="34" charset="0"/>
              <a:ea typeface="ＭＳ Ｐゴシック" pitchFamily="34" charset="-128"/>
            </a:endParaRPr>
          </a:p>
          <a:p>
            <a:pPr eaLnBrk="1" hangingPunct="1">
              <a:lnSpc>
                <a:spcPct val="60000"/>
              </a:lnSpc>
            </a:pPr>
            <a:endParaRPr lang="en-US" sz="900" dirty="0">
              <a:latin typeface="Verdana" pitchFamily="34" charset="0"/>
              <a:ea typeface="ＭＳ Ｐゴシック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900" dirty="0"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16386" name="Text Box 10"/>
          <p:cNvSpPr txBox="1">
            <a:spLocks noChangeArrowheads="1"/>
          </p:cNvSpPr>
          <p:nvPr/>
        </p:nvSpPr>
        <p:spPr bwMode="auto">
          <a:xfrm>
            <a:off x="1524000" y="0"/>
            <a:ext cx="9144000" cy="461665"/>
          </a:xfrm>
          <a:prstGeom prst="rect">
            <a:avLst/>
          </a:prstGeom>
          <a:solidFill>
            <a:srgbClr val="00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2400" b="1" dirty="0">
                <a:solidFill>
                  <a:schemeClr val="bg1"/>
                </a:solidFill>
                <a:latin typeface="Verdana" pitchFamily="34" charset="0"/>
              </a:rPr>
              <a:t>D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ÉCISIONS DE SOUTIEN À LA MISE EN OEUVRE </a:t>
            </a:r>
          </a:p>
        </p:txBody>
      </p:sp>
      <p:sp>
        <p:nvSpPr>
          <p:cNvPr id="16387" name="Rectangle 14"/>
          <p:cNvSpPr>
            <a:spLocks noChangeArrowheads="1"/>
          </p:cNvSpPr>
          <p:nvPr/>
        </p:nvSpPr>
        <p:spPr bwMode="auto">
          <a:xfrm>
            <a:off x="8310564" y="5857876"/>
            <a:ext cx="2071687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US" sz="1200">
              <a:latin typeface="Verdana" pitchFamily="34" charset="0"/>
            </a:endParaRPr>
          </a:p>
        </p:txBody>
      </p:sp>
      <p:graphicFrame>
        <p:nvGraphicFramePr>
          <p:cNvPr id="2" name="Diagramme 1">
            <a:extLst>
              <a:ext uri="{FF2B5EF4-FFF2-40B4-BE49-F238E27FC236}">
                <a16:creationId xmlns:a16="http://schemas.microsoft.com/office/drawing/2014/main" id="{1A1B0A0F-126F-35AA-F386-A0D818E8BFE9}"/>
              </a:ext>
            </a:extLst>
          </p:cNvPr>
          <p:cNvGraphicFramePr/>
          <p:nvPr/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74989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6835" y="692696"/>
            <a:ext cx="11078817" cy="595099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60000"/>
              </a:lnSpc>
              <a:buNone/>
            </a:pPr>
            <a:endParaRPr lang="fr-BE" sz="2400" dirty="0">
              <a:solidFill>
                <a:srgbClr val="006600"/>
              </a:solidFill>
              <a:latin typeface="Verdana" pitchFamily="34" charset="0"/>
              <a:ea typeface="ＭＳ Ｐゴシック" pitchFamily="34" charset="-128"/>
            </a:endParaRPr>
          </a:p>
          <a:p>
            <a:pPr marL="0" indent="0" algn="just">
              <a:lnSpc>
                <a:spcPct val="60000"/>
              </a:lnSpc>
              <a:buNone/>
            </a:pPr>
            <a:r>
              <a:rPr lang="fr-BE" sz="2400" dirty="0">
                <a:solidFill>
                  <a:srgbClr val="006600"/>
                </a:solidFill>
                <a:latin typeface="Verdana" pitchFamily="34" charset="0"/>
                <a:ea typeface="ＭＳ Ｐゴシック" pitchFamily="34" charset="-128"/>
              </a:rPr>
              <a:t> </a:t>
            </a:r>
            <a:endParaRPr lang="en-US" sz="1600" dirty="0">
              <a:solidFill>
                <a:srgbClr val="006600"/>
              </a:solidFill>
              <a:latin typeface="Verdana" pitchFamily="34" charset="0"/>
              <a:ea typeface="ＭＳ Ｐゴシック" pitchFamily="34" charset="-128"/>
            </a:endParaRPr>
          </a:p>
          <a:p>
            <a:pPr eaLnBrk="1" hangingPunct="1">
              <a:lnSpc>
                <a:spcPct val="60000"/>
              </a:lnSpc>
            </a:pPr>
            <a:endParaRPr lang="en-US" sz="900" dirty="0">
              <a:latin typeface="Verdana" pitchFamily="34" charset="0"/>
              <a:ea typeface="ＭＳ Ｐゴシック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900" dirty="0"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16386" name="Text Box 10"/>
          <p:cNvSpPr txBox="1">
            <a:spLocks noChangeArrowheads="1"/>
          </p:cNvSpPr>
          <p:nvPr/>
        </p:nvSpPr>
        <p:spPr bwMode="auto">
          <a:xfrm>
            <a:off x="1524000" y="0"/>
            <a:ext cx="9144000" cy="461665"/>
          </a:xfrm>
          <a:prstGeom prst="rect">
            <a:avLst/>
          </a:prstGeom>
          <a:solidFill>
            <a:srgbClr val="00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2400" b="1" dirty="0">
                <a:solidFill>
                  <a:schemeClr val="bg1"/>
                </a:solidFill>
                <a:latin typeface="Verdana" pitchFamily="34" charset="0"/>
              </a:rPr>
              <a:t>OBJECTIFS DU CADRE MONDIAL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16387" name="Rectangle 14"/>
          <p:cNvSpPr>
            <a:spLocks noChangeArrowheads="1"/>
          </p:cNvSpPr>
          <p:nvPr/>
        </p:nvSpPr>
        <p:spPr bwMode="auto">
          <a:xfrm>
            <a:off x="8310564" y="5857876"/>
            <a:ext cx="2071687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US" sz="1200">
              <a:latin typeface="Verdana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A03E55-CB19-903D-218A-2D02481B81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3889" y="514863"/>
            <a:ext cx="3584127" cy="622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062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6835" y="692696"/>
            <a:ext cx="11078817" cy="595099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60000"/>
              </a:lnSpc>
              <a:buNone/>
            </a:pPr>
            <a:endParaRPr lang="fr-BE" sz="2400" dirty="0">
              <a:solidFill>
                <a:srgbClr val="006600"/>
              </a:solidFill>
              <a:latin typeface="Verdana" pitchFamily="34" charset="0"/>
              <a:ea typeface="ＭＳ Ｐゴシック" pitchFamily="34" charset="-128"/>
            </a:endParaRPr>
          </a:p>
          <a:p>
            <a:pPr marL="0" indent="0" algn="just">
              <a:lnSpc>
                <a:spcPct val="60000"/>
              </a:lnSpc>
              <a:buNone/>
            </a:pPr>
            <a:r>
              <a:rPr lang="fr-BE" sz="2400" dirty="0">
                <a:solidFill>
                  <a:srgbClr val="006600"/>
                </a:solidFill>
                <a:latin typeface="Verdana" pitchFamily="34" charset="0"/>
                <a:ea typeface="ＭＳ Ｐゴシック" pitchFamily="34" charset="-128"/>
              </a:rPr>
              <a:t> </a:t>
            </a:r>
            <a:endParaRPr lang="en-US" sz="1600" dirty="0">
              <a:solidFill>
                <a:srgbClr val="006600"/>
              </a:solidFill>
              <a:latin typeface="Verdana" pitchFamily="34" charset="0"/>
              <a:ea typeface="ＭＳ Ｐゴシック" pitchFamily="34" charset="-128"/>
            </a:endParaRPr>
          </a:p>
          <a:p>
            <a:pPr eaLnBrk="1" hangingPunct="1">
              <a:lnSpc>
                <a:spcPct val="60000"/>
              </a:lnSpc>
            </a:pPr>
            <a:endParaRPr lang="en-US" sz="900" dirty="0">
              <a:latin typeface="Verdana" pitchFamily="34" charset="0"/>
              <a:ea typeface="ＭＳ Ｐゴシック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900" dirty="0"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16386" name="Text Box 10"/>
          <p:cNvSpPr txBox="1">
            <a:spLocks noChangeArrowheads="1"/>
          </p:cNvSpPr>
          <p:nvPr/>
        </p:nvSpPr>
        <p:spPr bwMode="auto">
          <a:xfrm>
            <a:off x="1524000" y="0"/>
            <a:ext cx="9144000" cy="461665"/>
          </a:xfrm>
          <a:prstGeom prst="rect">
            <a:avLst/>
          </a:prstGeom>
          <a:solidFill>
            <a:srgbClr val="00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2400" b="1" dirty="0">
                <a:solidFill>
                  <a:schemeClr val="bg1"/>
                </a:solidFill>
                <a:latin typeface="Verdana" pitchFamily="34" charset="0"/>
              </a:rPr>
              <a:t>CIBLES DU CADRE MONDIAL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16387" name="Rectangle 14"/>
          <p:cNvSpPr>
            <a:spLocks noChangeArrowheads="1"/>
          </p:cNvSpPr>
          <p:nvPr/>
        </p:nvSpPr>
        <p:spPr bwMode="auto">
          <a:xfrm>
            <a:off x="8310564" y="5857876"/>
            <a:ext cx="2071687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US" sz="1200">
              <a:latin typeface="Verdana" pitchFamily="34" charset="0"/>
            </a:endParaRPr>
          </a:p>
        </p:txBody>
      </p:sp>
      <p:pic>
        <p:nvPicPr>
          <p:cNvPr id="2" name="Picture 12" descr="A diagram of a diagram with different symbols&#10;&#10;Description automatically generated with medium confidence">
            <a:extLst>
              <a:ext uri="{FF2B5EF4-FFF2-40B4-BE49-F238E27FC236}">
                <a16:creationId xmlns:a16="http://schemas.microsoft.com/office/drawing/2014/main" id="{66F410BF-A6DA-B0F6-673E-BD178BD6E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647" y="573707"/>
            <a:ext cx="10341963" cy="6136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879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6835" y="692696"/>
            <a:ext cx="11078817" cy="595099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60000"/>
              </a:lnSpc>
              <a:buNone/>
            </a:pPr>
            <a:endParaRPr lang="fr-BE" sz="2400" dirty="0">
              <a:solidFill>
                <a:srgbClr val="006600"/>
              </a:solidFill>
              <a:latin typeface="Verdana" pitchFamily="34" charset="0"/>
              <a:ea typeface="ＭＳ Ｐゴシック" pitchFamily="34" charset="-128"/>
            </a:endParaRPr>
          </a:p>
          <a:p>
            <a:pPr marL="0" indent="0" algn="just">
              <a:lnSpc>
                <a:spcPct val="60000"/>
              </a:lnSpc>
              <a:buNone/>
            </a:pPr>
            <a:r>
              <a:rPr lang="fr-BE" sz="2400" dirty="0">
                <a:solidFill>
                  <a:srgbClr val="006600"/>
                </a:solidFill>
                <a:latin typeface="Verdana" pitchFamily="34" charset="0"/>
                <a:ea typeface="ＭＳ Ｐゴシック" pitchFamily="34" charset="-128"/>
              </a:rPr>
              <a:t> </a:t>
            </a:r>
            <a:endParaRPr lang="en-US" sz="1600" dirty="0">
              <a:solidFill>
                <a:srgbClr val="006600"/>
              </a:solidFill>
              <a:latin typeface="Verdana" pitchFamily="34" charset="0"/>
              <a:ea typeface="ＭＳ Ｐゴシック" pitchFamily="34" charset="-128"/>
            </a:endParaRPr>
          </a:p>
          <a:p>
            <a:pPr eaLnBrk="1" hangingPunct="1">
              <a:lnSpc>
                <a:spcPct val="60000"/>
              </a:lnSpc>
            </a:pPr>
            <a:endParaRPr lang="en-US" sz="900" dirty="0">
              <a:latin typeface="Verdana" pitchFamily="34" charset="0"/>
              <a:ea typeface="ＭＳ Ｐゴシック" pitchFamily="34" charset="-128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900" dirty="0"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16386" name="Text Box 10"/>
          <p:cNvSpPr txBox="1">
            <a:spLocks noChangeArrowheads="1"/>
          </p:cNvSpPr>
          <p:nvPr/>
        </p:nvSpPr>
        <p:spPr bwMode="auto">
          <a:xfrm>
            <a:off x="1524000" y="0"/>
            <a:ext cx="9144000" cy="461665"/>
          </a:xfrm>
          <a:prstGeom prst="rect">
            <a:avLst/>
          </a:prstGeom>
          <a:solidFill>
            <a:srgbClr val="00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2400" b="1" dirty="0">
                <a:solidFill>
                  <a:schemeClr val="bg1"/>
                </a:solidFill>
                <a:latin typeface="Verdana" pitchFamily="34" charset="0"/>
              </a:rPr>
              <a:t>ETAPES DE MISE EN ŒUVRE DU CADRE MONDIAL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16387" name="Rectangle 14"/>
          <p:cNvSpPr>
            <a:spLocks noChangeArrowheads="1"/>
          </p:cNvSpPr>
          <p:nvPr/>
        </p:nvSpPr>
        <p:spPr bwMode="auto">
          <a:xfrm>
            <a:off x="8310564" y="5857876"/>
            <a:ext cx="2071687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US" sz="1200">
              <a:latin typeface="Verdana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0A8D28-F457-54E8-A08B-428626D61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306" y="564223"/>
            <a:ext cx="10118877" cy="598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585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6835" y="692696"/>
            <a:ext cx="11078817" cy="5950992"/>
          </a:xfrm>
        </p:spPr>
        <p:txBody>
          <a:bodyPr>
            <a:normAutofit fontScale="92500"/>
          </a:bodyPr>
          <a:lstStyle/>
          <a:p>
            <a:pPr algn="just">
              <a:lnSpc>
                <a:spcPct val="100000"/>
              </a:lnSpc>
            </a:pPr>
            <a:r>
              <a:rPr lang="fr-BE" b="1" dirty="0">
                <a:latin typeface="Verdana" pitchFamily="34" charset="0"/>
                <a:ea typeface="ＭＳ Ｐゴシック" pitchFamily="34" charset="-128"/>
              </a:rPr>
              <a:t>Renforcement de la </a:t>
            </a:r>
            <a:r>
              <a:rPr lang="fr-BE" b="1" dirty="0">
                <a:solidFill>
                  <a:schemeClr val="accent1"/>
                </a:solidFill>
                <a:latin typeface="Verdana" pitchFamily="34" charset="0"/>
                <a:ea typeface="ＭＳ Ｐゴシック" pitchFamily="34" charset="-128"/>
              </a:rPr>
              <a:t>sensibilisation</a:t>
            </a:r>
            <a:r>
              <a:rPr lang="fr-BE" b="1" dirty="0">
                <a:latin typeface="Verdana" pitchFamily="34" charset="0"/>
                <a:ea typeface="ＭＳ Ｐゴシック" pitchFamily="34" charset="-128"/>
              </a:rPr>
              <a:t>, la compréhension et l’appréciation des systèmes de connaissances,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fr-BE" sz="1800" b="1" dirty="0">
              <a:latin typeface="Verdana" pitchFamily="34" charset="0"/>
              <a:ea typeface="ＭＳ Ｐゴシック" pitchFamily="34" charset="-128"/>
            </a:endParaRPr>
          </a:p>
          <a:p>
            <a:pPr algn="just">
              <a:lnSpc>
                <a:spcPct val="100000"/>
              </a:lnSpc>
            </a:pPr>
            <a:r>
              <a:rPr lang="fr-BE" b="1" dirty="0">
                <a:latin typeface="Verdana" pitchFamily="34" charset="0"/>
                <a:ea typeface="ＭＳ Ｐゴシック" pitchFamily="34" charset="-128"/>
              </a:rPr>
              <a:t>Sensibilisation à </a:t>
            </a:r>
            <a:r>
              <a:rPr lang="fr-BE" b="1" dirty="0">
                <a:solidFill>
                  <a:schemeClr val="accent1"/>
                </a:solidFill>
                <a:latin typeface="Verdana" pitchFamily="34" charset="0"/>
                <a:ea typeface="ＭＳ Ｐゴシック" pitchFamily="34" charset="-128"/>
              </a:rPr>
              <a:t>l’importance de la conservation </a:t>
            </a:r>
            <a:r>
              <a:rPr lang="fr-BE" b="1" dirty="0">
                <a:latin typeface="Verdana" pitchFamily="34" charset="0"/>
                <a:ea typeface="ＭＳ Ｐゴシック" pitchFamily="34" charset="-128"/>
              </a:rPr>
              <a:t>et l’utilisation durable de la biodiversité et de l’APA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fr-BE" sz="500" b="1" dirty="0">
              <a:latin typeface="Verdana" pitchFamily="34" charset="0"/>
              <a:ea typeface="ＭＳ Ｐゴシック" pitchFamily="34" charset="-128"/>
            </a:endParaRPr>
          </a:p>
          <a:p>
            <a:pPr algn="just">
              <a:lnSpc>
                <a:spcPct val="100000"/>
              </a:lnSpc>
            </a:pPr>
            <a:r>
              <a:rPr lang="fr-BE" b="1" dirty="0">
                <a:latin typeface="Verdana" pitchFamily="34" charset="0"/>
                <a:ea typeface="ＭＳ Ｐゴシック" pitchFamily="34" charset="-128"/>
              </a:rPr>
              <a:t>Sensibilisation de tous les secteurs et acteurs sur la nécessité d’une </a:t>
            </a:r>
            <a:r>
              <a:rPr lang="fr-BE" b="1" dirty="0">
                <a:solidFill>
                  <a:schemeClr val="accent1"/>
                </a:solidFill>
                <a:latin typeface="Verdana" pitchFamily="34" charset="0"/>
                <a:ea typeface="ＭＳ Ｐゴシック" pitchFamily="34" charset="-128"/>
              </a:rPr>
              <a:t>action urgente </a:t>
            </a:r>
            <a:r>
              <a:rPr lang="fr-BE" b="1" dirty="0">
                <a:latin typeface="Verdana" pitchFamily="34" charset="0"/>
                <a:ea typeface="ＭＳ Ｐゴシック" pitchFamily="34" charset="-128"/>
              </a:rPr>
              <a:t>pour le Cadre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fr-BE" b="1" dirty="0">
              <a:latin typeface="Verdana" pitchFamily="34" charset="0"/>
              <a:ea typeface="ＭＳ Ｐゴシック" pitchFamily="34" charset="-128"/>
            </a:endParaRPr>
          </a:p>
          <a:p>
            <a:pPr algn="just">
              <a:lnSpc>
                <a:spcPct val="100000"/>
              </a:lnSpc>
            </a:pPr>
            <a:r>
              <a:rPr lang="fr-BE" b="1" dirty="0">
                <a:latin typeface="Verdana" pitchFamily="34" charset="0"/>
                <a:ea typeface="ＭＳ Ｐゴシック" pitchFamily="34" charset="-128"/>
              </a:rPr>
              <a:t>Compréhension du Cadre par une </a:t>
            </a:r>
            <a:r>
              <a:rPr lang="fr-BE" b="1" dirty="0">
                <a:solidFill>
                  <a:schemeClr val="accent1"/>
                </a:solidFill>
                <a:latin typeface="Verdana" pitchFamily="34" charset="0"/>
                <a:ea typeface="ＭＳ Ｐゴシック" pitchFamily="34" charset="-128"/>
              </a:rPr>
              <a:t>communication </a:t>
            </a:r>
            <a:r>
              <a:rPr lang="fr-BE" b="1" dirty="0">
                <a:latin typeface="Verdana" pitchFamily="34" charset="0"/>
                <a:ea typeface="ＭＳ Ｐゴシック" pitchFamily="34" charset="-128"/>
              </a:rPr>
              <a:t>ciblée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fr-BE" sz="1800" b="1" dirty="0">
              <a:latin typeface="Verdana" pitchFamily="34" charset="0"/>
              <a:ea typeface="ＭＳ Ｐゴシック" pitchFamily="34" charset="-128"/>
            </a:endParaRPr>
          </a:p>
          <a:p>
            <a:pPr marL="0" indent="0" algn="just">
              <a:lnSpc>
                <a:spcPct val="100000"/>
              </a:lnSpc>
              <a:buNone/>
            </a:pPr>
            <a:endParaRPr lang="fr-BE" sz="500" b="1" dirty="0">
              <a:latin typeface="Verdana" pitchFamily="34" charset="0"/>
              <a:ea typeface="ＭＳ Ｐゴシック" pitchFamily="34" charset="-128"/>
            </a:endParaRPr>
          </a:p>
          <a:p>
            <a:pPr algn="just">
              <a:lnSpc>
                <a:spcPct val="100000"/>
              </a:lnSpc>
            </a:pPr>
            <a:r>
              <a:rPr lang="fr-BE" b="1" dirty="0">
                <a:latin typeface="Verdana" pitchFamily="34" charset="0"/>
                <a:ea typeface="ＭＳ Ｐゴシック" pitchFamily="34" charset="-128"/>
              </a:rPr>
              <a:t>Sensibilisation au </a:t>
            </a:r>
            <a:r>
              <a:rPr lang="fr-BE" b="1" dirty="0">
                <a:solidFill>
                  <a:schemeClr val="accent1"/>
                </a:solidFill>
                <a:latin typeface="Verdana" pitchFamily="34" charset="0"/>
                <a:ea typeface="ＭＳ Ｐゴシック" pitchFamily="34" charset="-128"/>
              </a:rPr>
              <a:t>rôle essentiel de la science</a:t>
            </a:r>
            <a:r>
              <a:rPr lang="fr-BE" b="1" dirty="0">
                <a:latin typeface="Verdana" pitchFamily="34" charset="0"/>
                <a:ea typeface="ＭＳ Ｐゴシック" pitchFamily="34" charset="-128"/>
              </a:rPr>
              <a:t>, de la technologie et de l’innovation</a:t>
            </a:r>
            <a:endParaRPr lang="fr-BE" sz="500" b="1" dirty="0">
              <a:latin typeface="Verdana" pitchFamily="34" charset="0"/>
              <a:ea typeface="ＭＳ Ｐゴシック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900" dirty="0"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16386" name="Text Box 10"/>
          <p:cNvSpPr txBox="1">
            <a:spLocks noChangeArrowheads="1"/>
          </p:cNvSpPr>
          <p:nvPr/>
        </p:nvSpPr>
        <p:spPr bwMode="auto">
          <a:xfrm>
            <a:off x="144379" y="0"/>
            <a:ext cx="11871158" cy="461665"/>
          </a:xfrm>
          <a:prstGeom prst="rect">
            <a:avLst/>
          </a:prstGeom>
          <a:solidFill>
            <a:srgbClr val="0066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2400" b="1" dirty="0">
                <a:solidFill>
                  <a:schemeClr val="bg1"/>
                </a:solidFill>
                <a:latin typeface="Verdana" pitchFamily="34" charset="0"/>
              </a:rPr>
              <a:t>COMMUNICATION, EDUCATION ET SENSIBILISATION </a:t>
            </a:r>
            <a:r>
              <a:rPr lang="en-US" sz="2400" b="1" dirty="0">
                <a:solidFill>
                  <a:schemeClr val="bg1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16387" name="Rectangle 14"/>
          <p:cNvSpPr>
            <a:spLocks noChangeArrowheads="1"/>
          </p:cNvSpPr>
          <p:nvPr/>
        </p:nvSpPr>
        <p:spPr bwMode="auto">
          <a:xfrm>
            <a:off x="8310564" y="5857876"/>
            <a:ext cx="2071687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US" sz="120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310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0"/>
          <p:cNvSpPr txBox="1">
            <a:spLocks noChangeArrowheads="1"/>
          </p:cNvSpPr>
          <p:nvPr/>
        </p:nvSpPr>
        <p:spPr bwMode="auto">
          <a:xfrm>
            <a:off x="1524000" y="1"/>
            <a:ext cx="9144000" cy="2462213"/>
          </a:xfrm>
          <a:prstGeom prst="rect">
            <a:avLst/>
          </a:prstGeom>
          <a:solidFill>
            <a:srgbClr val="00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2800" b="1">
              <a:solidFill>
                <a:schemeClr val="bg1"/>
              </a:solidFill>
              <a:latin typeface="Verdan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chemeClr val="bg1"/>
                </a:solidFill>
                <a:latin typeface="Verdana" pitchFamily="34" charset="0"/>
              </a:rPr>
              <a:t>MERCI POUR VOTRE AIMABLE</a:t>
            </a:r>
          </a:p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chemeClr val="bg1"/>
                </a:solidFill>
                <a:latin typeface="Verdana" pitchFamily="34" charset="0"/>
              </a:rPr>
              <a:t> ATTENTION</a:t>
            </a:r>
          </a:p>
          <a:p>
            <a:pPr algn="ctr">
              <a:spcBef>
                <a:spcPct val="50000"/>
              </a:spcBef>
            </a:pPr>
            <a:endParaRPr lang="en-US" sz="2800" b="1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6866" name="Rectangle 14"/>
          <p:cNvSpPr>
            <a:spLocks noChangeArrowheads="1"/>
          </p:cNvSpPr>
          <p:nvPr/>
        </p:nvSpPr>
        <p:spPr bwMode="auto">
          <a:xfrm>
            <a:off x="8310564" y="5857876"/>
            <a:ext cx="2071687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US" sz="1200">
              <a:latin typeface="Verdana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7C5007E-1745-BDB7-2900-545DD59FA0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8009" y="1970244"/>
            <a:ext cx="8216348" cy="46042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158</Words>
  <Application>Microsoft Office PowerPoint</Application>
  <PresentationFormat>Grand écran</PresentationFormat>
  <Paragraphs>50</Paragraphs>
  <Slides>8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4" baseType="lpstr">
      <vt:lpstr>ＭＳ Ｐゴシック</vt:lpstr>
      <vt:lpstr>Arial</vt:lpstr>
      <vt:lpstr>Calibri</vt:lpstr>
      <vt:lpstr>Calibri Light</vt:lpstr>
      <vt:lpstr>Verdana</vt:lpstr>
      <vt:lpstr>Thème Office</vt:lpstr>
      <vt:lpstr>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Wildlife Conservation Society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Daniel MUKUBI</dc:creator>
  <cp:lastModifiedBy>Daniel MUKUBI</cp:lastModifiedBy>
  <cp:revision>4</cp:revision>
  <dcterms:created xsi:type="dcterms:W3CDTF">2023-11-23T18:48:37Z</dcterms:created>
  <dcterms:modified xsi:type="dcterms:W3CDTF">2026-03-24T09:37:23Z</dcterms:modified>
</cp:coreProperties>
</file>