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5"/>
  </p:notesMasterIdLst>
  <p:sldIdLst>
    <p:sldId id="257" r:id="rId2"/>
    <p:sldId id="337" r:id="rId3"/>
    <p:sldId id="321" r:id="rId4"/>
    <p:sldId id="330" r:id="rId5"/>
    <p:sldId id="331" r:id="rId6"/>
    <p:sldId id="318" r:id="rId7"/>
    <p:sldId id="264" r:id="rId8"/>
    <p:sldId id="280" r:id="rId9"/>
    <p:sldId id="347" r:id="rId10"/>
    <p:sldId id="348" r:id="rId11"/>
    <p:sldId id="349" r:id="rId12"/>
    <p:sldId id="350" r:id="rId13"/>
    <p:sldId id="305"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38" d="100"/>
          <a:sy n="38" d="100"/>
        </p:scale>
        <p:origin x="1231" y="2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A73A6F-A54D-4AFC-BF1A-886618CD5DB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1AF407E-7A14-4EED-B702-3E3C8C702EFD}">
      <dgm:prSet/>
      <dgm:spPr/>
      <dgm:t>
        <a:bodyPr/>
        <a:lstStyle/>
        <a:p>
          <a:r>
            <a:rPr lang="fr-FR" dirty="0"/>
            <a:t>Adhésion à la Convention sur la Diversité Biologique (CDB) depuis 1994</a:t>
          </a:r>
          <a:endParaRPr lang="en-US" dirty="0"/>
        </a:p>
      </dgm:t>
    </dgm:pt>
    <dgm:pt modelId="{29E9EFA8-AF60-4C4D-81DE-BD3EADCF0527}" type="parTrans" cxnId="{BB200CCF-D1CE-430F-9D54-75816DA02C93}">
      <dgm:prSet/>
      <dgm:spPr/>
      <dgm:t>
        <a:bodyPr/>
        <a:lstStyle/>
        <a:p>
          <a:endParaRPr lang="en-US"/>
        </a:p>
      </dgm:t>
    </dgm:pt>
    <dgm:pt modelId="{EA58B3AD-733B-4F2B-8536-5E1BFDE4F3F9}" type="sibTrans" cxnId="{BB200CCF-D1CE-430F-9D54-75816DA02C93}">
      <dgm:prSet/>
      <dgm:spPr/>
      <dgm:t>
        <a:bodyPr/>
        <a:lstStyle/>
        <a:p>
          <a:endParaRPr lang="en-US"/>
        </a:p>
      </dgm:t>
    </dgm:pt>
    <dgm:pt modelId="{68BF3E9B-1DFC-4822-8921-06DD1373C3B1}">
      <dgm:prSet/>
      <dgm:spPr/>
      <dgm:t>
        <a:bodyPr/>
        <a:lstStyle/>
        <a:p>
          <a:r>
            <a:rPr lang="fr-CA" dirty="0"/>
            <a:t>Conformément à l’article article 6 de la CDB, la RDC a élaboré </a:t>
          </a:r>
          <a:r>
            <a:rPr lang="fr-FR" dirty="0"/>
            <a:t>sa Stratégie et Plan d’Action National sur la Biodiversité « SPANB » en 1998 et a procédé à sa révision en 2012; </a:t>
          </a:r>
          <a:endParaRPr lang="en-US" dirty="0"/>
        </a:p>
      </dgm:t>
    </dgm:pt>
    <dgm:pt modelId="{F4D4A57E-2B2C-40BF-A472-2FE9279EB9F1}" type="parTrans" cxnId="{DD86991E-7162-4A88-82F0-6D6D70A89429}">
      <dgm:prSet/>
      <dgm:spPr/>
      <dgm:t>
        <a:bodyPr/>
        <a:lstStyle/>
        <a:p>
          <a:endParaRPr lang="en-US"/>
        </a:p>
      </dgm:t>
    </dgm:pt>
    <dgm:pt modelId="{88F0815C-A154-461C-AB51-6A06A709049B}" type="sibTrans" cxnId="{DD86991E-7162-4A88-82F0-6D6D70A89429}">
      <dgm:prSet/>
      <dgm:spPr/>
      <dgm:t>
        <a:bodyPr/>
        <a:lstStyle/>
        <a:p>
          <a:endParaRPr lang="en-US"/>
        </a:p>
      </dgm:t>
    </dgm:pt>
    <dgm:pt modelId="{A5E77939-E090-4DF9-973C-B67ECE8D4B37}">
      <dgm:prSet/>
      <dgm:spPr/>
      <dgm:t>
        <a:bodyPr/>
        <a:lstStyle/>
        <a:p>
          <a:r>
            <a:rPr lang="fr-FR" dirty="0"/>
            <a:t>La SPANB (2016-2020),</a:t>
          </a:r>
          <a:r>
            <a:rPr lang="fr-CA" dirty="0"/>
            <a:t> inspiré du Plan Stratégique 2011-2020 et ses OAB</a:t>
          </a:r>
          <a:r>
            <a:rPr lang="fr-FR" dirty="0"/>
            <a:t> , vient d’être actualisé et mise à jour pour s’aligner avec le Cadre Mondial de la Biodiversité Kunming-Montréal;</a:t>
          </a:r>
          <a:endParaRPr lang="en-US" dirty="0"/>
        </a:p>
      </dgm:t>
    </dgm:pt>
    <dgm:pt modelId="{44370E69-55D5-4566-A6A9-3EA626FAEC00}" type="parTrans" cxnId="{4AEC080C-585C-4215-888E-9E0186CAE8E7}">
      <dgm:prSet/>
      <dgm:spPr/>
      <dgm:t>
        <a:bodyPr/>
        <a:lstStyle/>
        <a:p>
          <a:endParaRPr lang="en-US"/>
        </a:p>
      </dgm:t>
    </dgm:pt>
    <dgm:pt modelId="{44FA0D4B-1C48-48C3-83D2-B0CD31C3D886}" type="sibTrans" cxnId="{4AEC080C-585C-4215-888E-9E0186CAE8E7}">
      <dgm:prSet/>
      <dgm:spPr/>
      <dgm:t>
        <a:bodyPr/>
        <a:lstStyle/>
        <a:p>
          <a:endParaRPr lang="en-US"/>
        </a:p>
      </dgm:t>
    </dgm:pt>
    <dgm:pt modelId="{2324CD3D-0EDB-41DF-A6FF-BA9F5DACB39C}">
      <dgm:prSet/>
      <dgm:spPr/>
      <dgm:t>
        <a:bodyPr/>
        <a:lstStyle/>
        <a:p>
          <a:r>
            <a:rPr lang="fr-CA" dirty="0"/>
            <a:t>En vertu de l’article 26 de la CDB, la RD Congo a soumis à ce jour six rapports nationaux (1997, 2001, 2005, 2009, 2014, 2019);</a:t>
          </a:r>
          <a:endParaRPr lang="en-US" dirty="0"/>
        </a:p>
      </dgm:t>
    </dgm:pt>
    <dgm:pt modelId="{D31C873E-26F5-4A3A-8653-79EC82C2D804}" type="parTrans" cxnId="{AF8372EC-57E5-4583-9E16-0307A7E696C3}">
      <dgm:prSet/>
      <dgm:spPr/>
      <dgm:t>
        <a:bodyPr/>
        <a:lstStyle/>
        <a:p>
          <a:endParaRPr lang="en-US"/>
        </a:p>
      </dgm:t>
    </dgm:pt>
    <dgm:pt modelId="{42E6E0EC-967F-4046-B52C-C2F4EF4DBCAA}" type="sibTrans" cxnId="{AF8372EC-57E5-4583-9E16-0307A7E696C3}">
      <dgm:prSet/>
      <dgm:spPr/>
      <dgm:t>
        <a:bodyPr/>
        <a:lstStyle/>
        <a:p>
          <a:endParaRPr lang="en-US"/>
        </a:p>
      </dgm:t>
    </dgm:pt>
    <dgm:pt modelId="{F625B82B-6211-47B7-9C9E-22F4DAE13029}">
      <dgm:prSet/>
      <dgm:spPr/>
      <dgm:t>
        <a:bodyPr/>
        <a:lstStyle/>
        <a:p>
          <a:r>
            <a:rPr lang="fr-CA" dirty="0"/>
            <a:t>La RDC est dans le processus de l’élaboration du Septième Rapport National qui doit être soumis au Secrétariat Exécutif de la Convention avant le 28 février 2026.</a:t>
          </a:r>
          <a:endParaRPr lang="en-US" dirty="0"/>
        </a:p>
      </dgm:t>
    </dgm:pt>
    <dgm:pt modelId="{7F7B85DF-D84F-4333-9102-3C29BBB2402B}" type="parTrans" cxnId="{EA88AB90-85B6-4F52-AE97-7064D527B3C4}">
      <dgm:prSet/>
      <dgm:spPr/>
      <dgm:t>
        <a:bodyPr/>
        <a:lstStyle/>
        <a:p>
          <a:endParaRPr lang="en-US"/>
        </a:p>
      </dgm:t>
    </dgm:pt>
    <dgm:pt modelId="{26B498D0-6E3C-4A48-9497-A45D15FAC3AB}" type="sibTrans" cxnId="{EA88AB90-85B6-4F52-AE97-7064D527B3C4}">
      <dgm:prSet/>
      <dgm:spPr/>
      <dgm:t>
        <a:bodyPr/>
        <a:lstStyle/>
        <a:p>
          <a:endParaRPr lang="en-US"/>
        </a:p>
      </dgm:t>
    </dgm:pt>
    <dgm:pt modelId="{3C2DC862-6EA7-4BF9-9088-458E9C22D56C}" type="pres">
      <dgm:prSet presAssocID="{53A73A6F-A54D-4AFC-BF1A-886618CD5DB5}" presName="root" presStyleCnt="0">
        <dgm:presLayoutVars>
          <dgm:dir/>
          <dgm:resizeHandles val="exact"/>
        </dgm:presLayoutVars>
      </dgm:prSet>
      <dgm:spPr/>
    </dgm:pt>
    <dgm:pt modelId="{307C3853-755E-4CE1-8D35-2F151602A1A9}" type="pres">
      <dgm:prSet presAssocID="{D1AF407E-7A14-4EED-B702-3E3C8C702EFD}" presName="compNode" presStyleCnt="0"/>
      <dgm:spPr/>
    </dgm:pt>
    <dgm:pt modelId="{77594874-901B-4053-91B1-DD3AB174F757}" type="pres">
      <dgm:prSet presAssocID="{D1AF407E-7A14-4EED-B702-3E3C8C702EFD}" presName="bgRect" presStyleLbl="bgShp" presStyleIdx="0" presStyleCnt="5"/>
      <dgm:spPr/>
    </dgm:pt>
    <dgm:pt modelId="{DC319CC7-5DD0-4C18-9044-F8EBD144081E}" type="pres">
      <dgm:prSet presAssocID="{D1AF407E-7A14-4EED-B702-3E3C8C702EF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ignée de main"/>
        </a:ext>
      </dgm:extLst>
    </dgm:pt>
    <dgm:pt modelId="{9DC41FFB-1BF4-4E90-8444-D4573564E539}" type="pres">
      <dgm:prSet presAssocID="{D1AF407E-7A14-4EED-B702-3E3C8C702EFD}" presName="spaceRect" presStyleCnt="0"/>
      <dgm:spPr/>
    </dgm:pt>
    <dgm:pt modelId="{5D394D31-0CA1-4A35-B270-9E2904AAB0CE}" type="pres">
      <dgm:prSet presAssocID="{D1AF407E-7A14-4EED-B702-3E3C8C702EFD}" presName="parTx" presStyleLbl="revTx" presStyleIdx="0" presStyleCnt="5">
        <dgm:presLayoutVars>
          <dgm:chMax val="0"/>
          <dgm:chPref val="0"/>
        </dgm:presLayoutVars>
      </dgm:prSet>
      <dgm:spPr/>
    </dgm:pt>
    <dgm:pt modelId="{6FD52DED-78C4-4771-8E91-22F700EAEA69}" type="pres">
      <dgm:prSet presAssocID="{EA58B3AD-733B-4F2B-8536-5E1BFDE4F3F9}" presName="sibTrans" presStyleCnt="0"/>
      <dgm:spPr/>
    </dgm:pt>
    <dgm:pt modelId="{FCEED26F-AD33-41F2-85EC-A672C22AD7BF}" type="pres">
      <dgm:prSet presAssocID="{68BF3E9B-1DFC-4822-8921-06DD1373C3B1}" presName="compNode" presStyleCnt="0"/>
      <dgm:spPr/>
    </dgm:pt>
    <dgm:pt modelId="{327B0E00-C51A-466D-BB48-0E99EDBFF4FF}" type="pres">
      <dgm:prSet presAssocID="{68BF3E9B-1DFC-4822-8921-06DD1373C3B1}" presName="bgRect" presStyleLbl="bgShp" presStyleIdx="1" presStyleCnt="5"/>
      <dgm:spPr/>
    </dgm:pt>
    <dgm:pt modelId="{277982A6-6DEE-4137-AD4E-ADCC05C7F0FA}" type="pres">
      <dgm:prSet presAssocID="{68BF3E9B-1DFC-4822-8921-06DD1373C3B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ste de contrôle"/>
        </a:ext>
      </dgm:extLst>
    </dgm:pt>
    <dgm:pt modelId="{FB2AD92A-BCDB-46A7-AA42-8C71FBDC8074}" type="pres">
      <dgm:prSet presAssocID="{68BF3E9B-1DFC-4822-8921-06DD1373C3B1}" presName="spaceRect" presStyleCnt="0"/>
      <dgm:spPr/>
    </dgm:pt>
    <dgm:pt modelId="{51476196-7025-419D-B7A5-73EDFB60C37D}" type="pres">
      <dgm:prSet presAssocID="{68BF3E9B-1DFC-4822-8921-06DD1373C3B1}" presName="parTx" presStyleLbl="revTx" presStyleIdx="1" presStyleCnt="5">
        <dgm:presLayoutVars>
          <dgm:chMax val="0"/>
          <dgm:chPref val="0"/>
        </dgm:presLayoutVars>
      </dgm:prSet>
      <dgm:spPr/>
    </dgm:pt>
    <dgm:pt modelId="{63ECA40D-4175-403D-B1C8-5BE4E5D5429D}" type="pres">
      <dgm:prSet presAssocID="{88F0815C-A154-461C-AB51-6A06A709049B}" presName="sibTrans" presStyleCnt="0"/>
      <dgm:spPr/>
    </dgm:pt>
    <dgm:pt modelId="{37497344-F75A-430A-83AB-ECA082F28166}" type="pres">
      <dgm:prSet presAssocID="{A5E77939-E090-4DF9-973C-B67ECE8D4B37}" presName="compNode" presStyleCnt="0"/>
      <dgm:spPr/>
    </dgm:pt>
    <dgm:pt modelId="{26B0E930-18A5-474D-A665-7E4F168FA34A}" type="pres">
      <dgm:prSet presAssocID="{A5E77939-E090-4DF9-973C-B67ECE8D4B37}" presName="bgRect" presStyleLbl="bgShp" presStyleIdx="2" presStyleCnt="5"/>
      <dgm:spPr/>
    </dgm:pt>
    <dgm:pt modelId="{1F771CED-FAAD-4446-84A9-F295C98AC4CE}" type="pres">
      <dgm:prSet presAssocID="{A5E77939-E090-4DF9-973C-B67ECE8D4B3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
        </a:ext>
      </dgm:extLst>
    </dgm:pt>
    <dgm:pt modelId="{12E75C17-0F1B-4518-A2CA-E9BB8D9068D6}" type="pres">
      <dgm:prSet presAssocID="{A5E77939-E090-4DF9-973C-B67ECE8D4B37}" presName="spaceRect" presStyleCnt="0"/>
      <dgm:spPr/>
    </dgm:pt>
    <dgm:pt modelId="{D8C476BB-25FC-4AC4-9A51-FC8D421C4D47}" type="pres">
      <dgm:prSet presAssocID="{A5E77939-E090-4DF9-973C-B67ECE8D4B37}" presName="parTx" presStyleLbl="revTx" presStyleIdx="2" presStyleCnt="5">
        <dgm:presLayoutVars>
          <dgm:chMax val="0"/>
          <dgm:chPref val="0"/>
        </dgm:presLayoutVars>
      </dgm:prSet>
      <dgm:spPr/>
    </dgm:pt>
    <dgm:pt modelId="{E3941E25-9270-40CF-BE19-EEDB39A25AE8}" type="pres">
      <dgm:prSet presAssocID="{44FA0D4B-1C48-48C3-83D2-B0CD31C3D886}" presName="sibTrans" presStyleCnt="0"/>
      <dgm:spPr/>
    </dgm:pt>
    <dgm:pt modelId="{6302B495-86B9-4864-AE03-227F06F22ABE}" type="pres">
      <dgm:prSet presAssocID="{2324CD3D-0EDB-41DF-A6FF-BA9F5DACB39C}" presName="compNode" presStyleCnt="0"/>
      <dgm:spPr/>
    </dgm:pt>
    <dgm:pt modelId="{0FB99ADD-694F-4DFA-BFDD-DAC4C6648C5C}" type="pres">
      <dgm:prSet presAssocID="{2324CD3D-0EDB-41DF-A6FF-BA9F5DACB39C}" presName="bgRect" presStyleLbl="bgShp" presStyleIdx="3" presStyleCnt="5"/>
      <dgm:spPr/>
    </dgm:pt>
    <dgm:pt modelId="{87B6A9A0-DA75-42B0-A728-BA14E5E1B59B}" type="pres">
      <dgm:prSet presAssocID="{2324CD3D-0EDB-41DF-A6FF-BA9F5DACB39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eins"/>
        </a:ext>
      </dgm:extLst>
    </dgm:pt>
    <dgm:pt modelId="{345536D3-9187-45C0-A724-8186FD17E2AF}" type="pres">
      <dgm:prSet presAssocID="{2324CD3D-0EDB-41DF-A6FF-BA9F5DACB39C}" presName="spaceRect" presStyleCnt="0"/>
      <dgm:spPr/>
    </dgm:pt>
    <dgm:pt modelId="{7ED75DBE-2754-4855-8BD6-34322ED39B9D}" type="pres">
      <dgm:prSet presAssocID="{2324CD3D-0EDB-41DF-A6FF-BA9F5DACB39C}" presName="parTx" presStyleLbl="revTx" presStyleIdx="3" presStyleCnt="5">
        <dgm:presLayoutVars>
          <dgm:chMax val="0"/>
          <dgm:chPref val="0"/>
        </dgm:presLayoutVars>
      </dgm:prSet>
      <dgm:spPr/>
    </dgm:pt>
    <dgm:pt modelId="{7EA681CA-52D4-4426-9C0C-A4ACE95BB18A}" type="pres">
      <dgm:prSet presAssocID="{42E6E0EC-967F-4046-B52C-C2F4EF4DBCAA}" presName="sibTrans" presStyleCnt="0"/>
      <dgm:spPr/>
    </dgm:pt>
    <dgm:pt modelId="{86549EB9-F6AD-476E-8C1E-1DCF4B63AA9A}" type="pres">
      <dgm:prSet presAssocID="{F625B82B-6211-47B7-9C9E-22F4DAE13029}" presName="compNode" presStyleCnt="0"/>
      <dgm:spPr/>
    </dgm:pt>
    <dgm:pt modelId="{C5039803-F5E9-4417-9FC5-0E75FFB3697E}" type="pres">
      <dgm:prSet presAssocID="{F625B82B-6211-47B7-9C9E-22F4DAE13029}" presName="bgRect" presStyleLbl="bgShp" presStyleIdx="4" presStyleCnt="5"/>
      <dgm:spPr/>
    </dgm:pt>
    <dgm:pt modelId="{0FB1901E-3EE4-4F33-A936-E69DA64368A2}" type="pres">
      <dgm:prSet presAssocID="{F625B82B-6211-47B7-9C9E-22F4DAE1302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Juge"/>
        </a:ext>
      </dgm:extLst>
    </dgm:pt>
    <dgm:pt modelId="{D6E9F908-DDE8-4D75-8631-DA2D156E3F16}" type="pres">
      <dgm:prSet presAssocID="{F625B82B-6211-47B7-9C9E-22F4DAE13029}" presName="spaceRect" presStyleCnt="0"/>
      <dgm:spPr/>
    </dgm:pt>
    <dgm:pt modelId="{F238E06E-AFB8-4424-97F6-6A29423A5281}" type="pres">
      <dgm:prSet presAssocID="{F625B82B-6211-47B7-9C9E-22F4DAE13029}" presName="parTx" presStyleLbl="revTx" presStyleIdx="4" presStyleCnt="5">
        <dgm:presLayoutVars>
          <dgm:chMax val="0"/>
          <dgm:chPref val="0"/>
        </dgm:presLayoutVars>
      </dgm:prSet>
      <dgm:spPr/>
    </dgm:pt>
  </dgm:ptLst>
  <dgm:cxnLst>
    <dgm:cxn modelId="{4AEC080C-585C-4215-888E-9E0186CAE8E7}" srcId="{53A73A6F-A54D-4AFC-BF1A-886618CD5DB5}" destId="{A5E77939-E090-4DF9-973C-B67ECE8D4B37}" srcOrd="2" destOrd="0" parTransId="{44370E69-55D5-4566-A6A9-3EA626FAEC00}" sibTransId="{44FA0D4B-1C48-48C3-83D2-B0CD31C3D886}"/>
    <dgm:cxn modelId="{DD86991E-7162-4A88-82F0-6D6D70A89429}" srcId="{53A73A6F-A54D-4AFC-BF1A-886618CD5DB5}" destId="{68BF3E9B-1DFC-4822-8921-06DD1373C3B1}" srcOrd="1" destOrd="0" parTransId="{F4D4A57E-2B2C-40BF-A472-2FE9279EB9F1}" sibTransId="{88F0815C-A154-461C-AB51-6A06A709049B}"/>
    <dgm:cxn modelId="{CD3DDE70-C6DF-4324-B9C7-BBA5B6208D21}" type="presOf" srcId="{68BF3E9B-1DFC-4822-8921-06DD1373C3B1}" destId="{51476196-7025-419D-B7A5-73EDFB60C37D}" srcOrd="0" destOrd="0" presId="urn:microsoft.com/office/officeart/2018/2/layout/IconVerticalSolidList"/>
    <dgm:cxn modelId="{44051087-B2BB-4510-8B0F-5A5AE88E0209}" type="presOf" srcId="{F625B82B-6211-47B7-9C9E-22F4DAE13029}" destId="{F238E06E-AFB8-4424-97F6-6A29423A5281}" srcOrd="0" destOrd="0" presId="urn:microsoft.com/office/officeart/2018/2/layout/IconVerticalSolidList"/>
    <dgm:cxn modelId="{EA88AB90-85B6-4F52-AE97-7064D527B3C4}" srcId="{53A73A6F-A54D-4AFC-BF1A-886618CD5DB5}" destId="{F625B82B-6211-47B7-9C9E-22F4DAE13029}" srcOrd="4" destOrd="0" parTransId="{7F7B85DF-D84F-4333-9102-3C29BBB2402B}" sibTransId="{26B498D0-6E3C-4A48-9497-A45D15FAC3AB}"/>
    <dgm:cxn modelId="{DAFDF294-CC49-4C29-8CCF-C92776AA158F}" type="presOf" srcId="{2324CD3D-0EDB-41DF-A6FF-BA9F5DACB39C}" destId="{7ED75DBE-2754-4855-8BD6-34322ED39B9D}" srcOrd="0" destOrd="0" presId="urn:microsoft.com/office/officeart/2018/2/layout/IconVerticalSolidList"/>
    <dgm:cxn modelId="{080EC697-87DC-472C-8447-EC5F1DA0AA80}" type="presOf" srcId="{53A73A6F-A54D-4AFC-BF1A-886618CD5DB5}" destId="{3C2DC862-6EA7-4BF9-9088-458E9C22D56C}" srcOrd="0" destOrd="0" presId="urn:microsoft.com/office/officeart/2018/2/layout/IconVerticalSolidList"/>
    <dgm:cxn modelId="{BB200CCF-D1CE-430F-9D54-75816DA02C93}" srcId="{53A73A6F-A54D-4AFC-BF1A-886618CD5DB5}" destId="{D1AF407E-7A14-4EED-B702-3E3C8C702EFD}" srcOrd="0" destOrd="0" parTransId="{29E9EFA8-AF60-4C4D-81DE-BD3EADCF0527}" sibTransId="{EA58B3AD-733B-4F2B-8536-5E1BFDE4F3F9}"/>
    <dgm:cxn modelId="{184B5AD4-4F22-4244-AB0C-D38F59BA5458}" type="presOf" srcId="{D1AF407E-7A14-4EED-B702-3E3C8C702EFD}" destId="{5D394D31-0CA1-4A35-B270-9E2904AAB0CE}" srcOrd="0" destOrd="0" presId="urn:microsoft.com/office/officeart/2018/2/layout/IconVerticalSolidList"/>
    <dgm:cxn modelId="{AF8372EC-57E5-4583-9E16-0307A7E696C3}" srcId="{53A73A6F-A54D-4AFC-BF1A-886618CD5DB5}" destId="{2324CD3D-0EDB-41DF-A6FF-BA9F5DACB39C}" srcOrd="3" destOrd="0" parTransId="{D31C873E-26F5-4A3A-8653-79EC82C2D804}" sibTransId="{42E6E0EC-967F-4046-B52C-C2F4EF4DBCAA}"/>
    <dgm:cxn modelId="{B8F871FC-E745-49C9-AB99-D0368F2C4EBE}" type="presOf" srcId="{A5E77939-E090-4DF9-973C-B67ECE8D4B37}" destId="{D8C476BB-25FC-4AC4-9A51-FC8D421C4D47}" srcOrd="0" destOrd="0" presId="urn:microsoft.com/office/officeart/2018/2/layout/IconVerticalSolidList"/>
    <dgm:cxn modelId="{E5EA6E94-DE43-4923-8B7F-A3C8094EB8A3}" type="presParOf" srcId="{3C2DC862-6EA7-4BF9-9088-458E9C22D56C}" destId="{307C3853-755E-4CE1-8D35-2F151602A1A9}" srcOrd="0" destOrd="0" presId="urn:microsoft.com/office/officeart/2018/2/layout/IconVerticalSolidList"/>
    <dgm:cxn modelId="{8A59DBEE-28F2-4A03-A7B1-EFEF6D22B8AF}" type="presParOf" srcId="{307C3853-755E-4CE1-8D35-2F151602A1A9}" destId="{77594874-901B-4053-91B1-DD3AB174F757}" srcOrd="0" destOrd="0" presId="urn:microsoft.com/office/officeart/2018/2/layout/IconVerticalSolidList"/>
    <dgm:cxn modelId="{70FE3F2A-147C-4BBD-AD11-D2C0D5DB0850}" type="presParOf" srcId="{307C3853-755E-4CE1-8D35-2F151602A1A9}" destId="{DC319CC7-5DD0-4C18-9044-F8EBD144081E}" srcOrd="1" destOrd="0" presId="urn:microsoft.com/office/officeart/2018/2/layout/IconVerticalSolidList"/>
    <dgm:cxn modelId="{4B28E6B4-5D77-4120-8934-06D744A8FE7E}" type="presParOf" srcId="{307C3853-755E-4CE1-8D35-2F151602A1A9}" destId="{9DC41FFB-1BF4-4E90-8444-D4573564E539}" srcOrd="2" destOrd="0" presId="urn:microsoft.com/office/officeart/2018/2/layout/IconVerticalSolidList"/>
    <dgm:cxn modelId="{85CC8EEE-A456-4CCA-93EB-E687129B1211}" type="presParOf" srcId="{307C3853-755E-4CE1-8D35-2F151602A1A9}" destId="{5D394D31-0CA1-4A35-B270-9E2904AAB0CE}" srcOrd="3" destOrd="0" presId="urn:microsoft.com/office/officeart/2018/2/layout/IconVerticalSolidList"/>
    <dgm:cxn modelId="{C0A6EE3C-8140-4276-A18B-2E532519A615}" type="presParOf" srcId="{3C2DC862-6EA7-4BF9-9088-458E9C22D56C}" destId="{6FD52DED-78C4-4771-8E91-22F700EAEA69}" srcOrd="1" destOrd="0" presId="urn:microsoft.com/office/officeart/2018/2/layout/IconVerticalSolidList"/>
    <dgm:cxn modelId="{C05A8AEE-1B5D-4672-BAB5-9DA92EF4ACA9}" type="presParOf" srcId="{3C2DC862-6EA7-4BF9-9088-458E9C22D56C}" destId="{FCEED26F-AD33-41F2-85EC-A672C22AD7BF}" srcOrd="2" destOrd="0" presId="urn:microsoft.com/office/officeart/2018/2/layout/IconVerticalSolidList"/>
    <dgm:cxn modelId="{A12BD52A-668A-423D-B19D-3CA2A2B70816}" type="presParOf" srcId="{FCEED26F-AD33-41F2-85EC-A672C22AD7BF}" destId="{327B0E00-C51A-466D-BB48-0E99EDBFF4FF}" srcOrd="0" destOrd="0" presId="urn:microsoft.com/office/officeart/2018/2/layout/IconVerticalSolidList"/>
    <dgm:cxn modelId="{04AAB726-7FEC-4E6E-8EA7-028778ABCB71}" type="presParOf" srcId="{FCEED26F-AD33-41F2-85EC-A672C22AD7BF}" destId="{277982A6-6DEE-4137-AD4E-ADCC05C7F0FA}" srcOrd="1" destOrd="0" presId="urn:microsoft.com/office/officeart/2018/2/layout/IconVerticalSolidList"/>
    <dgm:cxn modelId="{9375474E-5136-4AFA-86F4-17A894907D20}" type="presParOf" srcId="{FCEED26F-AD33-41F2-85EC-A672C22AD7BF}" destId="{FB2AD92A-BCDB-46A7-AA42-8C71FBDC8074}" srcOrd="2" destOrd="0" presId="urn:microsoft.com/office/officeart/2018/2/layout/IconVerticalSolidList"/>
    <dgm:cxn modelId="{1AA70B1E-98CB-4D34-89B9-4AAD0934095A}" type="presParOf" srcId="{FCEED26F-AD33-41F2-85EC-A672C22AD7BF}" destId="{51476196-7025-419D-B7A5-73EDFB60C37D}" srcOrd="3" destOrd="0" presId="urn:microsoft.com/office/officeart/2018/2/layout/IconVerticalSolidList"/>
    <dgm:cxn modelId="{4A1AE0D0-6752-4F1C-93BA-287F14947C58}" type="presParOf" srcId="{3C2DC862-6EA7-4BF9-9088-458E9C22D56C}" destId="{63ECA40D-4175-403D-B1C8-5BE4E5D5429D}" srcOrd="3" destOrd="0" presId="urn:microsoft.com/office/officeart/2018/2/layout/IconVerticalSolidList"/>
    <dgm:cxn modelId="{DB4CE209-A53A-4172-BE9C-E179B5045787}" type="presParOf" srcId="{3C2DC862-6EA7-4BF9-9088-458E9C22D56C}" destId="{37497344-F75A-430A-83AB-ECA082F28166}" srcOrd="4" destOrd="0" presId="urn:microsoft.com/office/officeart/2018/2/layout/IconVerticalSolidList"/>
    <dgm:cxn modelId="{4A187BB3-0136-44E6-A375-907D65011EEC}" type="presParOf" srcId="{37497344-F75A-430A-83AB-ECA082F28166}" destId="{26B0E930-18A5-474D-A665-7E4F168FA34A}" srcOrd="0" destOrd="0" presId="urn:microsoft.com/office/officeart/2018/2/layout/IconVerticalSolidList"/>
    <dgm:cxn modelId="{18D8A3AD-DEEA-4E14-8FDB-1684358BA659}" type="presParOf" srcId="{37497344-F75A-430A-83AB-ECA082F28166}" destId="{1F771CED-FAAD-4446-84A9-F295C98AC4CE}" srcOrd="1" destOrd="0" presId="urn:microsoft.com/office/officeart/2018/2/layout/IconVerticalSolidList"/>
    <dgm:cxn modelId="{789FC06B-42A9-410B-BA94-E2CB95F19D1C}" type="presParOf" srcId="{37497344-F75A-430A-83AB-ECA082F28166}" destId="{12E75C17-0F1B-4518-A2CA-E9BB8D9068D6}" srcOrd="2" destOrd="0" presId="urn:microsoft.com/office/officeart/2018/2/layout/IconVerticalSolidList"/>
    <dgm:cxn modelId="{FB2127E3-DE8A-4734-8E72-98C719A3B494}" type="presParOf" srcId="{37497344-F75A-430A-83AB-ECA082F28166}" destId="{D8C476BB-25FC-4AC4-9A51-FC8D421C4D47}" srcOrd="3" destOrd="0" presId="urn:microsoft.com/office/officeart/2018/2/layout/IconVerticalSolidList"/>
    <dgm:cxn modelId="{D3B18B0B-5D45-4600-9E36-60D33FBC7EB4}" type="presParOf" srcId="{3C2DC862-6EA7-4BF9-9088-458E9C22D56C}" destId="{E3941E25-9270-40CF-BE19-EEDB39A25AE8}" srcOrd="5" destOrd="0" presId="urn:microsoft.com/office/officeart/2018/2/layout/IconVerticalSolidList"/>
    <dgm:cxn modelId="{FC19F043-D792-49C2-B420-3B7CADFEC610}" type="presParOf" srcId="{3C2DC862-6EA7-4BF9-9088-458E9C22D56C}" destId="{6302B495-86B9-4864-AE03-227F06F22ABE}" srcOrd="6" destOrd="0" presId="urn:microsoft.com/office/officeart/2018/2/layout/IconVerticalSolidList"/>
    <dgm:cxn modelId="{A98F1BF8-9EF1-46E2-B960-A7BECA411FE1}" type="presParOf" srcId="{6302B495-86B9-4864-AE03-227F06F22ABE}" destId="{0FB99ADD-694F-4DFA-BFDD-DAC4C6648C5C}" srcOrd="0" destOrd="0" presId="urn:microsoft.com/office/officeart/2018/2/layout/IconVerticalSolidList"/>
    <dgm:cxn modelId="{6C6E625C-0455-4D05-8B07-1A021EA5E41E}" type="presParOf" srcId="{6302B495-86B9-4864-AE03-227F06F22ABE}" destId="{87B6A9A0-DA75-42B0-A728-BA14E5E1B59B}" srcOrd="1" destOrd="0" presId="urn:microsoft.com/office/officeart/2018/2/layout/IconVerticalSolidList"/>
    <dgm:cxn modelId="{EBA2993F-2425-4E52-83D4-515F7E712BE2}" type="presParOf" srcId="{6302B495-86B9-4864-AE03-227F06F22ABE}" destId="{345536D3-9187-45C0-A724-8186FD17E2AF}" srcOrd="2" destOrd="0" presId="urn:microsoft.com/office/officeart/2018/2/layout/IconVerticalSolidList"/>
    <dgm:cxn modelId="{D5D921CC-9894-47A2-9672-75ADF7C44023}" type="presParOf" srcId="{6302B495-86B9-4864-AE03-227F06F22ABE}" destId="{7ED75DBE-2754-4855-8BD6-34322ED39B9D}" srcOrd="3" destOrd="0" presId="urn:microsoft.com/office/officeart/2018/2/layout/IconVerticalSolidList"/>
    <dgm:cxn modelId="{496EFD50-E1E2-4C6E-ACC6-EB751C2A35C7}" type="presParOf" srcId="{3C2DC862-6EA7-4BF9-9088-458E9C22D56C}" destId="{7EA681CA-52D4-4426-9C0C-A4ACE95BB18A}" srcOrd="7" destOrd="0" presId="urn:microsoft.com/office/officeart/2018/2/layout/IconVerticalSolidList"/>
    <dgm:cxn modelId="{09914E01-D42B-43B7-AD07-7713C8D7C312}" type="presParOf" srcId="{3C2DC862-6EA7-4BF9-9088-458E9C22D56C}" destId="{86549EB9-F6AD-476E-8C1E-1DCF4B63AA9A}" srcOrd="8" destOrd="0" presId="urn:microsoft.com/office/officeart/2018/2/layout/IconVerticalSolidList"/>
    <dgm:cxn modelId="{AC1756DA-9A58-457A-B494-49872B666E39}" type="presParOf" srcId="{86549EB9-F6AD-476E-8C1E-1DCF4B63AA9A}" destId="{C5039803-F5E9-4417-9FC5-0E75FFB3697E}" srcOrd="0" destOrd="0" presId="urn:microsoft.com/office/officeart/2018/2/layout/IconVerticalSolidList"/>
    <dgm:cxn modelId="{6BDC7ADB-AFE0-4F6B-9074-FB7841CA0A26}" type="presParOf" srcId="{86549EB9-F6AD-476E-8C1E-1DCF4B63AA9A}" destId="{0FB1901E-3EE4-4F33-A936-E69DA64368A2}" srcOrd="1" destOrd="0" presId="urn:microsoft.com/office/officeart/2018/2/layout/IconVerticalSolidList"/>
    <dgm:cxn modelId="{E4A53CED-CE50-4EB6-853D-A0CD22EE9824}" type="presParOf" srcId="{86549EB9-F6AD-476E-8C1E-1DCF4B63AA9A}" destId="{D6E9F908-DDE8-4D75-8631-DA2D156E3F16}" srcOrd="2" destOrd="0" presId="urn:microsoft.com/office/officeart/2018/2/layout/IconVerticalSolidList"/>
    <dgm:cxn modelId="{3400CBBE-7059-492E-A729-6F5590A81174}" type="presParOf" srcId="{86549EB9-F6AD-476E-8C1E-1DCF4B63AA9A}" destId="{F238E06E-AFB8-4424-97F6-6A29423A528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9FF54E-BA35-45C7-87AE-FE146B0D994B}" type="doc">
      <dgm:prSet loTypeId="urn:microsoft.com/office/officeart/2005/8/layout/default" loCatId="list" qsTypeId="urn:microsoft.com/office/officeart/2005/8/quickstyle/simple4" qsCatId="simple" csTypeId="urn:microsoft.com/office/officeart/2005/8/colors/colorful5" csCatId="colorful" phldr="1"/>
      <dgm:spPr/>
      <dgm:t>
        <a:bodyPr/>
        <a:lstStyle/>
        <a:p>
          <a:endParaRPr lang="en-US"/>
        </a:p>
      </dgm:t>
    </dgm:pt>
    <dgm:pt modelId="{4D950C04-3705-400C-A54C-665025ABACBC}">
      <dgm:prSet/>
      <dgm:spPr/>
      <dgm:t>
        <a:bodyPr/>
        <a:lstStyle/>
        <a:p>
          <a:r>
            <a:rPr lang="fr-FR" dirty="0"/>
            <a:t>Mise en place de la Task-force </a:t>
          </a:r>
          <a:r>
            <a:rPr lang="fr-CD" dirty="0"/>
            <a:t>plurisectoriel et multidisciplinaire</a:t>
          </a:r>
          <a:r>
            <a:rPr lang="fr-FR" dirty="0"/>
            <a:t>pour actualisation SPANB et élaboration 7ème Rapport National Biodiversité;</a:t>
          </a:r>
          <a:endParaRPr lang="en-US" dirty="0"/>
        </a:p>
      </dgm:t>
    </dgm:pt>
    <dgm:pt modelId="{5377256C-67B8-42DD-807E-87F589023DF5}" type="parTrans" cxnId="{21EE752B-4C87-4DE0-B69C-29B59D050E5B}">
      <dgm:prSet/>
      <dgm:spPr/>
      <dgm:t>
        <a:bodyPr/>
        <a:lstStyle/>
        <a:p>
          <a:endParaRPr lang="en-US"/>
        </a:p>
      </dgm:t>
    </dgm:pt>
    <dgm:pt modelId="{15F35E1E-FE65-423D-B085-5E76944CF626}" type="sibTrans" cxnId="{21EE752B-4C87-4DE0-B69C-29B59D050E5B}">
      <dgm:prSet/>
      <dgm:spPr/>
      <dgm:t>
        <a:bodyPr/>
        <a:lstStyle/>
        <a:p>
          <a:endParaRPr lang="en-US"/>
        </a:p>
      </dgm:t>
    </dgm:pt>
    <dgm:pt modelId="{019D6766-292C-472D-AAAE-F0DB7331CB58}">
      <dgm:prSet/>
      <dgm:spPr/>
      <dgm:t>
        <a:bodyPr/>
        <a:lstStyle/>
        <a:p>
          <a:r>
            <a:rPr lang="fr-FR"/>
            <a:t>Production d’une feuille de route pour l’ensemble des travaux;</a:t>
          </a:r>
          <a:endParaRPr lang="en-US"/>
        </a:p>
      </dgm:t>
    </dgm:pt>
    <dgm:pt modelId="{B62C31DE-FA7A-479D-8BF5-05B74FD7EE5F}" type="parTrans" cxnId="{051AE6FB-77A4-4BC7-8191-4991A6C56C43}">
      <dgm:prSet/>
      <dgm:spPr/>
      <dgm:t>
        <a:bodyPr/>
        <a:lstStyle/>
        <a:p>
          <a:endParaRPr lang="en-US"/>
        </a:p>
      </dgm:t>
    </dgm:pt>
    <dgm:pt modelId="{4898C082-93D1-41CB-8D1A-8E1313011F87}" type="sibTrans" cxnId="{051AE6FB-77A4-4BC7-8191-4991A6C56C43}">
      <dgm:prSet/>
      <dgm:spPr/>
      <dgm:t>
        <a:bodyPr/>
        <a:lstStyle/>
        <a:p>
          <a:endParaRPr lang="en-US"/>
        </a:p>
      </dgm:t>
    </dgm:pt>
    <dgm:pt modelId="{F028E91D-97B5-4179-B29F-5C42E14173D0}">
      <dgm:prSet/>
      <dgm:spPr/>
      <dgm:t>
        <a:bodyPr/>
        <a:lstStyle/>
        <a:p>
          <a:r>
            <a:rPr lang="fr-FR"/>
            <a:t>Renforcement des capacités des experts du MEDD et membres de la Task-force sur le processus d’actualisation des SPANBs;</a:t>
          </a:r>
          <a:endParaRPr lang="en-US"/>
        </a:p>
      </dgm:t>
    </dgm:pt>
    <dgm:pt modelId="{413790F6-A704-48B8-A478-D6D5C84057BD}" type="parTrans" cxnId="{2175685B-9777-4619-A7AE-A08318E3CF38}">
      <dgm:prSet/>
      <dgm:spPr/>
      <dgm:t>
        <a:bodyPr/>
        <a:lstStyle/>
        <a:p>
          <a:endParaRPr lang="en-US"/>
        </a:p>
      </dgm:t>
    </dgm:pt>
    <dgm:pt modelId="{41FC1204-8F9C-44DB-A53A-5B55FCB9072B}" type="sibTrans" cxnId="{2175685B-9777-4619-A7AE-A08318E3CF38}">
      <dgm:prSet/>
      <dgm:spPr/>
      <dgm:t>
        <a:bodyPr/>
        <a:lstStyle/>
        <a:p>
          <a:endParaRPr lang="en-US"/>
        </a:p>
      </dgm:t>
    </dgm:pt>
    <dgm:pt modelId="{C59C9B9C-27AC-4C0E-81A9-B3F9A5C329D7}">
      <dgm:prSet/>
      <dgm:spPr/>
      <dgm:t>
        <a:bodyPr/>
        <a:lstStyle/>
        <a:p>
          <a:r>
            <a:rPr lang="fr-CA"/>
            <a:t>Identification des cibles du CMBKM jugées prioritaires pour la RDC.</a:t>
          </a:r>
          <a:endParaRPr lang="en-US"/>
        </a:p>
      </dgm:t>
    </dgm:pt>
    <dgm:pt modelId="{300ED115-C14D-470E-907C-23BCB6FD0718}" type="parTrans" cxnId="{522E6322-F077-45C7-9F51-1543A96F1B43}">
      <dgm:prSet/>
      <dgm:spPr/>
      <dgm:t>
        <a:bodyPr/>
        <a:lstStyle/>
        <a:p>
          <a:endParaRPr lang="en-US"/>
        </a:p>
      </dgm:t>
    </dgm:pt>
    <dgm:pt modelId="{8A409D49-2D3E-4709-B2A2-E973F2BA5BD6}" type="sibTrans" cxnId="{522E6322-F077-45C7-9F51-1543A96F1B43}">
      <dgm:prSet/>
      <dgm:spPr/>
      <dgm:t>
        <a:bodyPr/>
        <a:lstStyle/>
        <a:p>
          <a:endParaRPr lang="en-US"/>
        </a:p>
      </dgm:t>
    </dgm:pt>
    <dgm:pt modelId="{5BE03B0D-FBAF-422B-B482-833C09251397}">
      <dgm:prSet/>
      <dgm:spPr/>
      <dgm:t>
        <a:bodyPr/>
        <a:lstStyle/>
        <a:p>
          <a:r>
            <a:rPr lang="fr-CA"/>
            <a:t>Réunions techniques de réflexion et d’orientation sur les approches méthodologiques pour les quatre composantes;</a:t>
          </a:r>
          <a:endParaRPr lang="en-US"/>
        </a:p>
      </dgm:t>
    </dgm:pt>
    <dgm:pt modelId="{88E922C5-0C6C-462A-8DA0-81B2E1E28B36}" type="parTrans" cxnId="{4D74E21A-5063-45EB-ABDA-6AEE8487D07C}">
      <dgm:prSet/>
      <dgm:spPr/>
      <dgm:t>
        <a:bodyPr/>
        <a:lstStyle/>
        <a:p>
          <a:endParaRPr lang="en-US"/>
        </a:p>
      </dgm:t>
    </dgm:pt>
    <dgm:pt modelId="{4175A98C-1BF1-44AD-A6A2-0648947486ED}" type="sibTrans" cxnId="{4D74E21A-5063-45EB-ABDA-6AEE8487D07C}">
      <dgm:prSet/>
      <dgm:spPr/>
      <dgm:t>
        <a:bodyPr/>
        <a:lstStyle/>
        <a:p>
          <a:endParaRPr lang="en-US"/>
        </a:p>
      </dgm:t>
    </dgm:pt>
    <dgm:pt modelId="{6BB67B56-76DD-4D87-AA11-39A976D4C61E}">
      <dgm:prSet/>
      <dgm:spPr/>
      <dgm:t>
        <a:bodyPr/>
        <a:lstStyle/>
        <a:p>
          <a:r>
            <a:rPr lang="fr-CA"/>
            <a:t>Recrutement des consultants nationaux pour les analyses et études de quatre composantes de la SPANB.</a:t>
          </a:r>
          <a:endParaRPr lang="en-US"/>
        </a:p>
      </dgm:t>
    </dgm:pt>
    <dgm:pt modelId="{3CD9BC3F-D1DB-48A1-BDAF-F9FA36793E3D}" type="parTrans" cxnId="{E3B9AD1E-6F26-4F0B-85B8-441D60C3B83A}">
      <dgm:prSet/>
      <dgm:spPr/>
      <dgm:t>
        <a:bodyPr/>
        <a:lstStyle/>
        <a:p>
          <a:endParaRPr lang="en-US"/>
        </a:p>
      </dgm:t>
    </dgm:pt>
    <dgm:pt modelId="{61BD4AF5-A36C-4587-85C6-0F7899D542C5}" type="sibTrans" cxnId="{E3B9AD1E-6F26-4F0B-85B8-441D60C3B83A}">
      <dgm:prSet/>
      <dgm:spPr/>
      <dgm:t>
        <a:bodyPr/>
        <a:lstStyle/>
        <a:p>
          <a:endParaRPr lang="en-US"/>
        </a:p>
      </dgm:t>
    </dgm:pt>
    <dgm:pt modelId="{AB3D12EE-968C-4B96-8687-0DE013C2281E}" type="pres">
      <dgm:prSet presAssocID="{329FF54E-BA35-45C7-87AE-FE146B0D994B}" presName="diagram" presStyleCnt="0">
        <dgm:presLayoutVars>
          <dgm:dir/>
          <dgm:resizeHandles val="exact"/>
        </dgm:presLayoutVars>
      </dgm:prSet>
      <dgm:spPr/>
    </dgm:pt>
    <dgm:pt modelId="{1F7B5DBC-360C-434A-98AE-ECDDABED5915}" type="pres">
      <dgm:prSet presAssocID="{4D950C04-3705-400C-A54C-665025ABACBC}" presName="node" presStyleLbl="node1" presStyleIdx="0" presStyleCnt="6">
        <dgm:presLayoutVars>
          <dgm:bulletEnabled val="1"/>
        </dgm:presLayoutVars>
      </dgm:prSet>
      <dgm:spPr/>
    </dgm:pt>
    <dgm:pt modelId="{34ADFBA7-9495-47F1-8F04-A58149683FE0}" type="pres">
      <dgm:prSet presAssocID="{15F35E1E-FE65-423D-B085-5E76944CF626}" presName="sibTrans" presStyleCnt="0"/>
      <dgm:spPr/>
    </dgm:pt>
    <dgm:pt modelId="{408892B4-9D42-4BB4-A574-4B0AB39AF7F6}" type="pres">
      <dgm:prSet presAssocID="{019D6766-292C-472D-AAAE-F0DB7331CB58}" presName="node" presStyleLbl="node1" presStyleIdx="1" presStyleCnt="6">
        <dgm:presLayoutVars>
          <dgm:bulletEnabled val="1"/>
        </dgm:presLayoutVars>
      </dgm:prSet>
      <dgm:spPr/>
    </dgm:pt>
    <dgm:pt modelId="{04FD9236-4723-4EFF-899F-837292B14355}" type="pres">
      <dgm:prSet presAssocID="{4898C082-93D1-41CB-8D1A-8E1313011F87}" presName="sibTrans" presStyleCnt="0"/>
      <dgm:spPr/>
    </dgm:pt>
    <dgm:pt modelId="{6DC657E9-DC44-44E1-AAA4-793DED2B10B9}" type="pres">
      <dgm:prSet presAssocID="{F028E91D-97B5-4179-B29F-5C42E14173D0}" presName="node" presStyleLbl="node1" presStyleIdx="2" presStyleCnt="6">
        <dgm:presLayoutVars>
          <dgm:bulletEnabled val="1"/>
        </dgm:presLayoutVars>
      </dgm:prSet>
      <dgm:spPr/>
    </dgm:pt>
    <dgm:pt modelId="{D214BAF1-381B-408C-95D4-53249A798FBA}" type="pres">
      <dgm:prSet presAssocID="{41FC1204-8F9C-44DB-A53A-5B55FCB9072B}" presName="sibTrans" presStyleCnt="0"/>
      <dgm:spPr/>
    </dgm:pt>
    <dgm:pt modelId="{1FAA602B-C5D4-4625-ABE0-02FAB8CAF177}" type="pres">
      <dgm:prSet presAssocID="{C59C9B9C-27AC-4C0E-81A9-B3F9A5C329D7}" presName="node" presStyleLbl="node1" presStyleIdx="3" presStyleCnt="6">
        <dgm:presLayoutVars>
          <dgm:bulletEnabled val="1"/>
        </dgm:presLayoutVars>
      </dgm:prSet>
      <dgm:spPr/>
    </dgm:pt>
    <dgm:pt modelId="{0D90E677-D0C6-4AA8-B498-DEC0C905EF8D}" type="pres">
      <dgm:prSet presAssocID="{8A409D49-2D3E-4709-B2A2-E973F2BA5BD6}" presName="sibTrans" presStyleCnt="0"/>
      <dgm:spPr/>
    </dgm:pt>
    <dgm:pt modelId="{DB645FFE-D275-4F51-9FD0-2BA05FC9FA07}" type="pres">
      <dgm:prSet presAssocID="{5BE03B0D-FBAF-422B-B482-833C09251397}" presName="node" presStyleLbl="node1" presStyleIdx="4" presStyleCnt="6">
        <dgm:presLayoutVars>
          <dgm:bulletEnabled val="1"/>
        </dgm:presLayoutVars>
      </dgm:prSet>
      <dgm:spPr/>
    </dgm:pt>
    <dgm:pt modelId="{F6C239C2-82CF-4452-98B1-E87699AA698B}" type="pres">
      <dgm:prSet presAssocID="{4175A98C-1BF1-44AD-A6A2-0648947486ED}" presName="sibTrans" presStyleCnt="0"/>
      <dgm:spPr/>
    </dgm:pt>
    <dgm:pt modelId="{53D6071E-C4AF-4E39-8DC7-433226EF5899}" type="pres">
      <dgm:prSet presAssocID="{6BB67B56-76DD-4D87-AA11-39A976D4C61E}" presName="node" presStyleLbl="node1" presStyleIdx="5" presStyleCnt="6">
        <dgm:presLayoutVars>
          <dgm:bulletEnabled val="1"/>
        </dgm:presLayoutVars>
      </dgm:prSet>
      <dgm:spPr/>
    </dgm:pt>
  </dgm:ptLst>
  <dgm:cxnLst>
    <dgm:cxn modelId="{0D5CC408-1A28-4EE5-ACCE-054E1D6923AA}" type="presOf" srcId="{C59C9B9C-27AC-4C0E-81A9-B3F9A5C329D7}" destId="{1FAA602B-C5D4-4625-ABE0-02FAB8CAF177}" srcOrd="0" destOrd="0" presId="urn:microsoft.com/office/officeart/2005/8/layout/default"/>
    <dgm:cxn modelId="{4D74E21A-5063-45EB-ABDA-6AEE8487D07C}" srcId="{329FF54E-BA35-45C7-87AE-FE146B0D994B}" destId="{5BE03B0D-FBAF-422B-B482-833C09251397}" srcOrd="4" destOrd="0" parTransId="{88E922C5-0C6C-462A-8DA0-81B2E1E28B36}" sibTransId="{4175A98C-1BF1-44AD-A6A2-0648947486ED}"/>
    <dgm:cxn modelId="{E3B9AD1E-6F26-4F0B-85B8-441D60C3B83A}" srcId="{329FF54E-BA35-45C7-87AE-FE146B0D994B}" destId="{6BB67B56-76DD-4D87-AA11-39A976D4C61E}" srcOrd="5" destOrd="0" parTransId="{3CD9BC3F-D1DB-48A1-BDAF-F9FA36793E3D}" sibTransId="{61BD4AF5-A36C-4587-85C6-0F7899D542C5}"/>
    <dgm:cxn modelId="{47CFF91E-1FAD-401E-87F0-956F6A89E3E1}" type="presOf" srcId="{329FF54E-BA35-45C7-87AE-FE146B0D994B}" destId="{AB3D12EE-968C-4B96-8687-0DE013C2281E}" srcOrd="0" destOrd="0" presId="urn:microsoft.com/office/officeart/2005/8/layout/default"/>
    <dgm:cxn modelId="{BA313222-3269-4A44-B742-7446A9F12E97}" type="presOf" srcId="{6BB67B56-76DD-4D87-AA11-39A976D4C61E}" destId="{53D6071E-C4AF-4E39-8DC7-433226EF5899}" srcOrd="0" destOrd="0" presId="urn:microsoft.com/office/officeart/2005/8/layout/default"/>
    <dgm:cxn modelId="{522E6322-F077-45C7-9F51-1543A96F1B43}" srcId="{329FF54E-BA35-45C7-87AE-FE146B0D994B}" destId="{C59C9B9C-27AC-4C0E-81A9-B3F9A5C329D7}" srcOrd="3" destOrd="0" parTransId="{300ED115-C14D-470E-907C-23BCB6FD0718}" sibTransId="{8A409D49-2D3E-4709-B2A2-E973F2BA5BD6}"/>
    <dgm:cxn modelId="{8F51372B-348D-4F24-BB50-39008789A60D}" type="presOf" srcId="{019D6766-292C-472D-AAAE-F0DB7331CB58}" destId="{408892B4-9D42-4BB4-A574-4B0AB39AF7F6}" srcOrd="0" destOrd="0" presId="urn:microsoft.com/office/officeart/2005/8/layout/default"/>
    <dgm:cxn modelId="{21EE752B-4C87-4DE0-B69C-29B59D050E5B}" srcId="{329FF54E-BA35-45C7-87AE-FE146B0D994B}" destId="{4D950C04-3705-400C-A54C-665025ABACBC}" srcOrd="0" destOrd="0" parTransId="{5377256C-67B8-42DD-807E-87F589023DF5}" sibTransId="{15F35E1E-FE65-423D-B085-5E76944CF626}"/>
    <dgm:cxn modelId="{A3E5D836-29E4-4F37-9798-55B3F5ED6545}" type="presOf" srcId="{5BE03B0D-FBAF-422B-B482-833C09251397}" destId="{DB645FFE-D275-4F51-9FD0-2BA05FC9FA07}" srcOrd="0" destOrd="0" presId="urn:microsoft.com/office/officeart/2005/8/layout/default"/>
    <dgm:cxn modelId="{8485D938-62B2-461B-99DD-280FD5D7B768}" type="presOf" srcId="{F028E91D-97B5-4179-B29F-5C42E14173D0}" destId="{6DC657E9-DC44-44E1-AAA4-793DED2B10B9}" srcOrd="0" destOrd="0" presId="urn:microsoft.com/office/officeart/2005/8/layout/default"/>
    <dgm:cxn modelId="{2175685B-9777-4619-A7AE-A08318E3CF38}" srcId="{329FF54E-BA35-45C7-87AE-FE146B0D994B}" destId="{F028E91D-97B5-4179-B29F-5C42E14173D0}" srcOrd="2" destOrd="0" parTransId="{413790F6-A704-48B8-A478-D6D5C84057BD}" sibTransId="{41FC1204-8F9C-44DB-A53A-5B55FCB9072B}"/>
    <dgm:cxn modelId="{051AE6FB-77A4-4BC7-8191-4991A6C56C43}" srcId="{329FF54E-BA35-45C7-87AE-FE146B0D994B}" destId="{019D6766-292C-472D-AAAE-F0DB7331CB58}" srcOrd="1" destOrd="0" parTransId="{B62C31DE-FA7A-479D-8BF5-05B74FD7EE5F}" sibTransId="{4898C082-93D1-41CB-8D1A-8E1313011F87}"/>
    <dgm:cxn modelId="{0180CFFE-0CAF-45D5-A36D-B25ACDE042D4}" type="presOf" srcId="{4D950C04-3705-400C-A54C-665025ABACBC}" destId="{1F7B5DBC-360C-434A-98AE-ECDDABED5915}" srcOrd="0" destOrd="0" presId="urn:microsoft.com/office/officeart/2005/8/layout/default"/>
    <dgm:cxn modelId="{55110670-C5B2-4D4D-9F5D-B91016FDB379}" type="presParOf" srcId="{AB3D12EE-968C-4B96-8687-0DE013C2281E}" destId="{1F7B5DBC-360C-434A-98AE-ECDDABED5915}" srcOrd="0" destOrd="0" presId="urn:microsoft.com/office/officeart/2005/8/layout/default"/>
    <dgm:cxn modelId="{5BCBACEF-BA9C-473B-BD5C-DF50B6277FAA}" type="presParOf" srcId="{AB3D12EE-968C-4B96-8687-0DE013C2281E}" destId="{34ADFBA7-9495-47F1-8F04-A58149683FE0}" srcOrd="1" destOrd="0" presId="urn:microsoft.com/office/officeart/2005/8/layout/default"/>
    <dgm:cxn modelId="{5478BCD8-6FC3-4FE1-968A-3C351CD61919}" type="presParOf" srcId="{AB3D12EE-968C-4B96-8687-0DE013C2281E}" destId="{408892B4-9D42-4BB4-A574-4B0AB39AF7F6}" srcOrd="2" destOrd="0" presId="urn:microsoft.com/office/officeart/2005/8/layout/default"/>
    <dgm:cxn modelId="{D751FA59-00CF-44FD-83B3-E66B133273BA}" type="presParOf" srcId="{AB3D12EE-968C-4B96-8687-0DE013C2281E}" destId="{04FD9236-4723-4EFF-899F-837292B14355}" srcOrd="3" destOrd="0" presId="urn:microsoft.com/office/officeart/2005/8/layout/default"/>
    <dgm:cxn modelId="{5B9C897F-BD36-41EC-85D8-BD789E75F95E}" type="presParOf" srcId="{AB3D12EE-968C-4B96-8687-0DE013C2281E}" destId="{6DC657E9-DC44-44E1-AAA4-793DED2B10B9}" srcOrd="4" destOrd="0" presId="urn:microsoft.com/office/officeart/2005/8/layout/default"/>
    <dgm:cxn modelId="{A33E10AA-4BC1-4947-BA71-009300D61026}" type="presParOf" srcId="{AB3D12EE-968C-4B96-8687-0DE013C2281E}" destId="{D214BAF1-381B-408C-95D4-53249A798FBA}" srcOrd="5" destOrd="0" presId="urn:microsoft.com/office/officeart/2005/8/layout/default"/>
    <dgm:cxn modelId="{123B9624-E761-4C62-B486-3C6ABE92F931}" type="presParOf" srcId="{AB3D12EE-968C-4B96-8687-0DE013C2281E}" destId="{1FAA602B-C5D4-4625-ABE0-02FAB8CAF177}" srcOrd="6" destOrd="0" presId="urn:microsoft.com/office/officeart/2005/8/layout/default"/>
    <dgm:cxn modelId="{18DDF0C5-BFBD-4D16-B0F7-56F41ED1BC53}" type="presParOf" srcId="{AB3D12EE-968C-4B96-8687-0DE013C2281E}" destId="{0D90E677-D0C6-4AA8-B498-DEC0C905EF8D}" srcOrd="7" destOrd="0" presId="urn:microsoft.com/office/officeart/2005/8/layout/default"/>
    <dgm:cxn modelId="{1C7C768C-D7C3-4E80-AEF0-7FD6C4EB5985}" type="presParOf" srcId="{AB3D12EE-968C-4B96-8687-0DE013C2281E}" destId="{DB645FFE-D275-4F51-9FD0-2BA05FC9FA07}" srcOrd="8" destOrd="0" presId="urn:microsoft.com/office/officeart/2005/8/layout/default"/>
    <dgm:cxn modelId="{20A59702-522A-4D61-A4BB-2D12AF8B4F5B}" type="presParOf" srcId="{AB3D12EE-968C-4B96-8687-0DE013C2281E}" destId="{F6C239C2-82CF-4452-98B1-E87699AA698B}" srcOrd="9" destOrd="0" presId="urn:microsoft.com/office/officeart/2005/8/layout/default"/>
    <dgm:cxn modelId="{383D92C8-EF1B-40D7-9D71-D9B3BDDE2833}" type="presParOf" srcId="{AB3D12EE-968C-4B96-8687-0DE013C2281E}" destId="{53D6071E-C4AF-4E39-8DC7-433226EF589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C534D5-CE05-4FE9-A2AD-6AF05EE7CAE2}"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39A44358-917A-4F75-9C78-C6BFA5198C13}">
      <dgm:prSet/>
      <dgm:spPr/>
      <dgm:t>
        <a:bodyPr/>
        <a:lstStyle/>
        <a:p>
          <a:r>
            <a:rPr lang="fr-CA" dirty="0"/>
            <a:t>Réunion d’orientation technique des consultants nationaux sur la réalisation de leurs;</a:t>
          </a:r>
          <a:endParaRPr lang="en-US" dirty="0"/>
        </a:p>
      </dgm:t>
    </dgm:pt>
    <dgm:pt modelId="{244D3615-2A0C-49F9-B9F1-2ED77B02A5FE}" type="parTrans" cxnId="{FB28B30B-B39F-4B30-844F-A4989C994643}">
      <dgm:prSet/>
      <dgm:spPr/>
      <dgm:t>
        <a:bodyPr/>
        <a:lstStyle/>
        <a:p>
          <a:endParaRPr lang="en-US"/>
        </a:p>
      </dgm:t>
    </dgm:pt>
    <dgm:pt modelId="{C87990E7-5BCD-4001-A4AA-B9976AEA2711}" type="sibTrans" cxnId="{FB28B30B-B39F-4B30-844F-A4989C994643}">
      <dgm:prSet/>
      <dgm:spPr/>
      <dgm:t>
        <a:bodyPr/>
        <a:lstStyle/>
        <a:p>
          <a:endParaRPr lang="en-US"/>
        </a:p>
      </dgm:t>
    </dgm:pt>
    <dgm:pt modelId="{EBB7E9B9-8D6C-4A31-B51C-02BB0F430FA1}">
      <dgm:prSet/>
      <dgm:spPr/>
      <dgm:t>
        <a:bodyPr/>
        <a:lstStyle/>
        <a:p>
          <a:r>
            <a:rPr lang="fr-CA"/>
            <a:t>Consultation des parties prenantes et collecte des données sur terrain (Kinshasa et Provinces);</a:t>
          </a:r>
          <a:endParaRPr lang="en-US"/>
        </a:p>
      </dgm:t>
    </dgm:pt>
    <dgm:pt modelId="{5D9AF93A-339D-419D-960A-6CB767314B04}" type="parTrans" cxnId="{4406ABAB-DA8D-41F2-BB49-E0CCD09AE5F0}">
      <dgm:prSet/>
      <dgm:spPr/>
      <dgm:t>
        <a:bodyPr/>
        <a:lstStyle/>
        <a:p>
          <a:endParaRPr lang="en-US"/>
        </a:p>
      </dgm:t>
    </dgm:pt>
    <dgm:pt modelId="{CA0FC56A-BFF3-4D27-8835-959E1F3F2499}" type="sibTrans" cxnId="{4406ABAB-DA8D-41F2-BB49-E0CCD09AE5F0}">
      <dgm:prSet/>
      <dgm:spPr/>
      <dgm:t>
        <a:bodyPr/>
        <a:lstStyle/>
        <a:p>
          <a:endParaRPr lang="en-US"/>
        </a:p>
      </dgm:t>
    </dgm:pt>
    <dgm:pt modelId="{ED298796-CBDD-42FF-92F7-229BDF9EEA23}">
      <dgm:prSet/>
      <dgm:spPr/>
      <dgm:t>
        <a:bodyPr/>
        <a:lstStyle/>
        <a:p>
          <a:r>
            <a:rPr lang="fr-CA"/>
            <a:t>Validation des résultats des travaux réalisés par les consultants nationaux;</a:t>
          </a:r>
          <a:endParaRPr lang="en-US"/>
        </a:p>
      </dgm:t>
    </dgm:pt>
    <dgm:pt modelId="{8445DF04-1278-4B0D-A0D8-0B34A60A351C}" type="parTrans" cxnId="{638BCC22-5676-4C3D-9BDA-BCB9C1A1F084}">
      <dgm:prSet/>
      <dgm:spPr/>
      <dgm:t>
        <a:bodyPr/>
        <a:lstStyle/>
        <a:p>
          <a:endParaRPr lang="en-US"/>
        </a:p>
      </dgm:t>
    </dgm:pt>
    <dgm:pt modelId="{8368EC4A-9FE5-4F13-8350-AC0E7906AB03}" type="sibTrans" cxnId="{638BCC22-5676-4C3D-9BDA-BCB9C1A1F084}">
      <dgm:prSet/>
      <dgm:spPr/>
      <dgm:t>
        <a:bodyPr/>
        <a:lstStyle/>
        <a:p>
          <a:endParaRPr lang="en-US"/>
        </a:p>
      </dgm:t>
    </dgm:pt>
    <dgm:pt modelId="{DFDC4396-8CF7-43ED-A3FF-F0A21C2C2137}">
      <dgm:prSet/>
      <dgm:spPr/>
      <dgm:t>
        <a:bodyPr/>
        <a:lstStyle/>
        <a:p>
          <a:r>
            <a:rPr lang="fr-CA"/>
            <a:t>Recrutement d’un consultant international chargé de l’actualisation de la SPANB;</a:t>
          </a:r>
          <a:endParaRPr lang="en-US"/>
        </a:p>
      </dgm:t>
    </dgm:pt>
    <dgm:pt modelId="{1069638B-76EF-4E5A-A395-070F207508FE}" type="parTrans" cxnId="{1B24FCBC-B0AF-479C-9B57-ED4A565C3E8E}">
      <dgm:prSet/>
      <dgm:spPr/>
      <dgm:t>
        <a:bodyPr/>
        <a:lstStyle/>
        <a:p>
          <a:endParaRPr lang="en-US"/>
        </a:p>
      </dgm:t>
    </dgm:pt>
    <dgm:pt modelId="{403B0745-A66E-4CDC-8E97-30AE70B204F2}" type="sibTrans" cxnId="{1B24FCBC-B0AF-479C-9B57-ED4A565C3E8E}">
      <dgm:prSet/>
      <dgm:spPr/>
      <dgm:t>
        <a:bodyPr/>
        <a:lstStyle/>
        <a:p>
          <a:endParaRPr lang="en-US"/>
        </a:p>
      </dgm:t>
    </dgm:pt>
    <dgm:pt modelId="{5560908D-DB4F-48CB-B657-C86B397D3B52}">
      <dgm:prSet/>
      <dgm:spPr/>
      <dgm:t>
        <a:bodyPr/>
        <a:lstStyle/>
        <a:p>
          <a:r>
            <a:rPr lang="fr-CA"/>
            <a:t>Consultation des parties prenantes sur leurs attentes;</a:t>
          </a:r>
          <a:endParaRPr lang="en-US"/>
        </a:p>
      </dgm:t>
    </dgm:pt>
    <dgm:pt modelId="{4664EDBC-FFF2-4C98-8AE8-1DDB52E577A7}" type="parTrans" cxnId="{09DF414F-3AFD-45D0-927B-54CA74E44DE6}">
      <dgm:prSet/>
      <dgm:spPr/>
      <dgm:t>
        <a:bodyPr/>
        <a:lstStyle/>
        <a:p>
          <a:endParaRPr lang="en-US"/>
        </a:p>
      </dgm:t>
    </dgm:pt>
    <dgm:pt modelId="{9AE0F47A-8FB7-4738-AFD2-5834B4B3FE0E}" type="sibTrans" cxnId="{09DF414F-3AFD-45D0-927B-54CA74E44DE6}">
      <dgm:prSet/>
      <dgm:spPr/>
      <dgm:t>
        <a:bodyPr/>
        <a:lstStyle/>
        <a:p>
          <a:endParaRPr lang="en-US"/>
        </a:p>
      </dgm:t>
    </dgm:pt>
    <dgm:pt modelId="{58479BD7-E4B6-4236-960C-DC39FFB92ED0}">
      <dgm:prSet/>
      <dgm:spPr/>
      <dgm:t>
        <a:bodyPr/>
        <a:lstStyle/>
        <a:p>
          <a:r>
            <a:rPr lang="fr-CA"/>
            <a:t>Rédaction et validation technique du draft 0 de la SPANB actualisée avec toutes ses annexes;</a:t>
          </a:r>
          <a:endParaRPr lang="en-US"/>
        </a:p>
      </dgm:t>
    </dgm:pt>
    <dgm:pt modelId="{CD76B9AD-C598-44CD-A4F8-92083EB30F98}" type="parTrans" cxnId="{4F642615-D9FE-454D-9830-F36137F0D561}">
      <dgm:prSet/>
      <dgm:spPr/>
      <dgm:t>
        <a:bodyPr/>
        <a:lstStyle/>
        <a:p>
          <a:endParaRPr lang="en-US"/>
        </a:p>
      </dgm:t>
    </dgm:pt>
    <dgm:pt modelId="{5C477ECF-B12A-437C-BF06-BBFD95D9956B}" type="sibTrans" cxnId="{4F642615-D9FE-454D-9830-F36137F0D561}">
      <dgm:prSet/>
      <dgm:spPr/>
      <dgm:t>
        <a:bodyPr/>
        <a:lstStyle/>
        <a:p>
          <a:endParaRPr lang="en-US"/>
        </a:p>
      </dgm:t>
    </dgm:pt>
    <dgm:pt modelId="{89C149EA-3974-4DC3-B8D5-C932B9DE7C89}">
      <dgm:prSet/>
      <dgm:spPr/>
      <dgm:t>
        <a:bodyPr/>
        <a:lstStyle/>
        <a:p>
          <a:r>
            <a:rPr lang="fr-CA"/>
            <a:t>Consultation des parties prenantes sur le draft 0 et production du draft 1 de la SPANB, et validation technique.</a:t>
          </a:r>
          <a:endParaRPr lang="en-US"/>
        </a:p>
      </dgm:t>
    </dgm:pt>
    <dgm:pt modelId="{478586A0-D8BD-4220-B835-0452B22D5AE7}" type="parTrans" cxnId="{4572EF88-C875-4A8E-8E59-BB2B95A81218}">
      <dgm:prSet/>
      <dgm:spPr/>
      <dgm:t>
        <a:bodyPr/>
        <a:lstStyle/>
        <a:p>
          <a:endParaRPr lang="en-US"/>
        </a:p>
      </dgm:t>
    </dgm:pt>
    <dgm:pt modelId="{7EA12A14-6B2C-44AD-9470-1162BFC9B861}" type="sibTrans" cxnId="{4572EF88-C875-4A8E-8E59-BB2B95A81218}">
      <dgm:prSet/>
      <dgm:spPr/>
      <dgm:t>
        <a:bodyPr/>
        <a:lstStyle/>
        <a:p>
          <a:endParaRPr lang="en-US"/>
        </a:p>
      </dgm:t>
    </dgm:pt>
    <dgm:pt modelId="{AA556B1A-4E6A-4F65-92E1-A57065626528}" type="pres">
      <dgm:prSet presAssocID="{CEC534D5-CE05-4FE9-A2AD-6AF05EE7CAE2}" presName="diagram" presStyleCnt="0">
        <dgm:presLayoutVars>
          <dgm:dir/>
          <dgm:resizeHandles val="exact"/>
        </dgm:presLayoutVars>
      </dgm:prSet>
      <dgm:spPr/>
    </dgm:pt>
    <dgm:pt modelId="{4A45071C-FA96-4757-8B5C-49C8B8A2BC10}" type="pres">
      <dgm:prSet presAssocID="{39A44358-917A-4F75-9C78-C6BFA5198C13}" presName="node" presStyleLbl="node1" presStyleIdx="0" presStyleCnt="7">
        <dgm:presLayoutVars>
          <dgm:bulletEnabled val="1"/>
        </dgm:presLayoutVars>
      </dgm:prSet>
      <dgm:spPr/>
    </dgm:pt>
    <dgm:pt modelId="{2396BC68-DF1E-4066-9938-D7DB50053A27}" type="pres">
      <dgm:prSet presAssocID="{C87990E7-5BCD-4001-A4AA-B9976AEA2711}" presName="sibTrans" presStyleCnt="0"/>
      <dgm:spPr/>
    </dgm:pt>
    <dgm:pt modelId="{3077C59B-514F-4373-8259-A64FC8841847}" type="pres">
      <dgm:prSet presAssocID="{EBB7E9B9-8D6C-4A31-B51C-02BB0F430FA1}" presName="node" presStyleLbl="node1" presStyleIdx="1" presStyleCnt="7">
        <dgm:presLayoutVars>
          <dgm:bulletEnabled val="1"/>
        </dgm:presLayoutVars>
      </dgm:prSet>
      <dgm:spPr/>
    </dgm:pt>
    <dgm:pt modelId="{8ED91955-C1EE-4F8F-A83D-C3D2A2F814F9}" type="pres">
      <dgm:prSet presAssocID="{CA0FC56A-BFF3-4D27-8835-959E1F3F2499}" presName="sibTrans" presStyleCnt="0"/>
      <dgm:spPr/>
    </dgm:pt>
    <dgm:pt modelId="{F1E72C19-91E8-45D2-9C09-19D1F5CC7936}" type="pres">
      <dgm:prSet presAssocID="{ED298796-CBDD-42FF-92F7-229BDF9EEA23}" presName="node" presStyleLbl="node1" presStyleIdx="2" presStyleCnt="7">
        <dgm:presLayoutVars>
          <dgm:bulletEnabled val="1"/>
        </dgm:presLayoutVars>
      </dgm:prSet>
      <dgm:spPr/>
    </dgm:pt>
    <dgm:pt modelId="{0ECB267D-6821-42EE-A5E5-D25985F05612}" type="pres">
      <dgm:prSet presAssocID="{8368EC4A-9FE5-4F13-8350-AC0E7906AB03}" presName="sibTrans" presStyleCnt="0"/>
      <dgm:spPr/>
    </dgm:pt>
    <dgm:pt modelId="{4E4AFBF8-3D79-431B-8405-7539C890F0D1}" type="pres">
      <dgm:prSet presAssocID="{DFDC4396-8CF7-43ED-A3FF-F0A21C2C2137}" presName="node" presStyleLbl="node1" presStyleIdx="3" presStyleCnt="7">
        <dgm:presLayoutVars>
          <dgm:bulletEnabled val="1"/>
        </dgm:presLayoutVars>
      </dgm:prSet>
      <dgm:spPr/>
    </dgm:pt>
    <dgm:pt modelId="{41F0CDBF-B6BE-47B2-8ADF-B60FE3181F18}" type="pres">
      <dgm:prSet presAssocID="{403B0745-A66E-4CDC-8E97-30AE70B204F2}" presName="sibTrans" presStyleCnt="0"/>
      <dgm:spPr/>
    </dgm:pt>
    <dgm:pt modelId="{27A4E38C-ACB3-45B9-B765-91B8CEDEB122}" type="pres">
      <dgm:prSet presAssocID="{5560908D-DB4F-48CB-B657-C86B397D3B52}" presName="node" presStyleLbl="node1" presStyleIdx="4" presStyleCnt="7">
        <dgm:presLayoutVars>
          <dgm:bulletEnabled val="1"/>
        </dgm:presLayoutVars>
      </dgm:prSet>
      <dgm:spPr/>
    </dgm:pt>
    <dgm:pt modelId="{3EA50C97-9A65-41C1-AD03-182702A2239C}" type="pres">
      <dgm:prSet presAssocID="{9AE0F47A-8FB7-4738-AFD2-5834B4B3FE0E}" presName="sibTrans" presStyleCnt="0"/>
      <dgm:spPr/>
    </dgm:pt>
    <dgm:pt modelId="{98826E25-B752-419C-BEC0-69D43298DB43}" type="pres">
      <dgm:prSet presAssocID="{58479BD7-E4B6-4236-960C-DC39FFB92ED0}" presName="node" presStyleLbl="node1" presStyleIdx="5" presStyleCnt="7">
        <dgm:presLayoutVars>
          <dgm:bulletEnabled val="1"/>
        </dgm:presLayoutVars>
      </dgm:prSet>
      <dgm:spPr/>
    </dgm:pt>
    <dgm:pt modelId="{870A8FE1-81C0-4C4B-8F02-7498C6CF2A51}" type="pres">
      <dgm:prSet presAssocID="{5C477ECF-B12A-437C-BF06-BBFD95D9956B}" presName="sibTrans" presStyleCnt="0"/>
      <dgm:spPr/>
    </dgm:pt>
    <dgm:pt modelId="{B39A6034-2AE3-4C42-BC44-2F7F43E09A30}" type="pres">
      <dgm:prSet presAssocID="{89C149EA-3974-4DC3-B8D5-C932B9DE7C89}" presName="node" presStyleLbl="node1" presStyleIdx="6" presStyleCnt="7">
        <dgm:presLayoutVars>
          <dgm:bulletEnabled val="1"/>
        </dgm:presLayoutVars>
      </dgm:prSet>
      <dgm:spPr/>
    </dgm:pt>
  </dgm:ptLst>
  <dgm:cxnLst>
    <dgm:cxn modelId="{FB28B30B-B39F-4B30-844F-A4989C994643}" srcId="{CEC534D5-CE05-4FE9-A2AD-6AF05EE7CAE2}" destId="{39A44358-917A-4F75-9C78-C6BFA5198C13}" srcOrd="0" destOrd="0" parTransId="{244D3615-2A0C-49F9-B9F1-2ED77B02A5FE}" sibTransId="{C87990E7-5BCD-4001-A4AA-B9976AEA2711}"/>
    <dgm:cxn modelId="{4F642615-D9FE-454D-9830-F36137F0D561}" srcId="{CEC534D5-CE05-4FE9-A2AD-6AF05EE7CAE2}" destId="{58479BD7-E4B6-4236-960C-DC39FFB92ED0}" srcOrd="5" destOrd="0" parTransId="{CD76B9AD-C598-44CD-A4F8-92083EB30F98}" sibTransId="{5C477ECF-B12A-437C-BF06-BBFD95D9956B}"/>
    <dgm:cxn modelId="{638BCC22-5676-4C3D-9BDA-BCB9C1A1F084}" srcId="{CEC534D5-CE05-4FE9-A2AD-6AF05EE7CAE2}" destId="{ED298796-CBDD-42FF-92F7-229BDF9EEA23}" srcOrd="2" destOrd="0" parTransId="{8445DF04-1278-4B0D-A0D8-0B34A60A351C}" sibTransId="{8368EC4A-9FE5-4F13-8350-AC0E7906AB03}"/>
    <dgm:cxn modelId="{71E83C29-1348-4FDD-B4D1-CF1BFBAF39C1}" type="presOf" srcId="{39A44358-917A-4F75-9C78-C6BFA5198C13}" destId="{4A45071C-FA96-4757-8B5C-49C8B8A2BC10}" srcOrd="0" destOrd="0" presId="urn:microsoft.com/office/officeart/2005/8/layout/default"/>
    <dgm:cxn modelId="{07F4F138-FF7D-439B-90D7-9D4D1C8B4C30}" type="presOf" srcId="{ED298796-CBDD-42FF-92F7-229BDF9EEA23}" destId="{F1E72C19-91E8-45D2-9C09-19D1F5CC7936}" srcOrd="0" destOrd="0" presId="urn:microsoft.com/office/officeart/2005/8/layout/default"/>
    <dgm:cxn modelId="{04DCC33E-8ED1-4292-B73C-95A9A31ED489}" type="presOf" srcId="{5560908D-DB4F-48CB-B657-C86B397D3B52}" destId="{27A4E38C-ACB3-45B9-B765-91B8CEDEB122}" srcOrd="0" destOrd="0" presId="urn:microsoft.com/office/officeart/2005/8/layout/default"/>
    <dgm:cxn modelId="{519A1D46-6869-476A-831A-85DF64CC7BF5}" type="presOf" srcId="{DFDC4396-8CF7-43ED-A3FF-F0A21C2C2137}" destId="{4E4AFBF8-3D79-431B-8405-7539C890F0D1}" srcOrd="0" destOrd="0" presId="urn:microsoft.com/office/officeart/2005/8/layout/default"/>
    <dgm:cxn modelId="{ACA97A67-68CC-485F-941A-67061938A634}" type="presOf" srcId="{58479BD7-E4B6-4236-960C-DC39FFB92ED0}" destId="{98826E25-B752-419C-BEC0-69D43298DB43}" srcOrd="0" destOrd="0" presId="urn:microsoft.com/office/officeart/2005/8/layout/default"/>
    <dgm:cxn modelId="{09DF414F-3AFD-45D0-927B-54CA74E44DE6}" srcId="{CEC534D5-CE05-4FE9-A2AD-6AF05EE7CAE2}" destId="{5560908D-DB4F-48CB-B657-C86B397D3B52}" srcOrd="4" destOrd="0" parTransId="{4664EDBC-FFF2-4C98-8AE8-1DDB52E577A7}" sibTransId="{9AE0F47A-8FB7-4738-AFD2-5834B4B3FE0E}"/>
    <dgm:cxn modelId="{DA962D7B-CCB9-4F80-B822-28F7E762CAAF}" type="presOf" srcId="{EBB7E9B9-8D6C-4A31-B51C-02BB0F430FA1}" destId="{3077C59B-514F-4373-8259-A64FC8841847}" srcOrd="0" destOrd="0" presId="urn:microsoft.com/office/officeart/2005/8/layout/default"/>
    <dgm:cxn modelId="{4572EF88-C875-4A8E-8E59-BB2B95A81218}" srcId="{CEC534D5-CE05-4FE9-A2AD-6AF05EE7CAE2}" destId="{89C149EA-3974-4DC3-B8D5-C932B9DE7C89}" srcOrd="6" destOrd="0" parTransId="{478586A0-D8BD-4220-B835-0452B22D5AE7}" sibTransId="{7EA12A14-6B2C-44AD-9470-1162BFC9B861}"/>
    <dgm:cxn modelId="{8F6E6D8A-3806-4013-9409-070210607414}" type="presOf" srcId="{89C149EA-3974-4DC3-B8D5-C932B9DE7C89}" destId="{B39A6034-2AE3-4C42-BC44-2F7F43E09A30}" srcOrd="0" destOrd="0" presId="urn:microsoft.com/office/officeart/2005/8/layout/default"/>
    <dgm:cxn modelId="{4406ABAB-DA8D-41F2-BB49-E0CCD09AE5F0}" srcId="{CEC534D5-CE05-4FE9-A2AD-6AF05EE7CAE2}" destId="{EBB7E9B9-8D6C-4A31-B51C-02BB0F430FA1}" srcOrd="1" destOrd="0" parTransId="{5D9AF93A-339D-419D-960A-6CB767314B04}" sibTransId="{CA0FC56A-BFF3-4D27-8835-959E1F3F2499}"/>
    <dgm:cxn modelId="{1B24FCBC-B0AF-479C-9B57-ED4A565C3E8E}" srcId="{CEC534D5-CE05-4FE9-A2AD-6AF05EE7CAE2}" destId="{DFDC4396-8CF7-43ED-A3FF-F0A21C2C2137}" srcOrd="3" destOrd="0" parTransId="{1069638B-76EF-4E5A-A395-070F207508FE}" sibTransId="{403B0745-A66E-4CDC-8E97-30AE70B204F2}"/>
    <dgm:cxn modelId="{E78F2FDE-5F2D-4A4C-B2B6-4FF78BDF2976}" type="presOf" srcId="{CEC534D5-CE05-4FE9-A2AD-6AF05EE7CAE2}" destId="{AA556B1A-4E6A-4F65-92E1-A57065626528}" srcOrd="0" destOrd="0" presId="urn:microsoft.com/office/officeart/2005/8/layout/default"/>
    <dgm:cxn modelId="{6E665530-560F-4071-AB01-1F4A9D3CBC1F}" type="presParOf" srcId="{AA556B1A-4E6A-4F65-92E1-A57065626528}" destId="{4A45071C-FA96-4757-8B5C-49C8B8A2BC10}" srcOrd="0" destOrd="0" presId="urn:microsoft.com/office/officeart/2005/8/layout/default"/>
    <dgm:cxn modelId="{8E6B0E11-48A0-4B46-BFFC-AC808A2EC034}" type="presParOf" srcId="{AA556B1A-4E6A-4F65-92E1-A57065626528}" destId="{2396BC68-DF1E-4066-9938-D7DB50053A27}" srcOrd="1" destOrd="0" presId="urn:microsoft.com/office/officeart/2005/8/layout/default"/>
    <dgm:cxn modelId="{A35B76BB-424B-4BC1-ADE1-E7FD8FAD59FD}" type="presParOf" srcId="{AA556B1A-4E6A-4F65-92E1-A57065626528}" destId="{3077C59B-514F-4373-8259-A64FC8841847}" srcOrd="2" destOrd="0" presId="urn:microsoft.com/office/officeart/2005/8/layout/default"/>
    <dgm:cxn modelId="{AE8AC5B2-5745-4BEE-93E8-C1A680E55EDC}" type="presParOf" srcId="{AA556B1A-4E6A-4F65-92E1-A57065626528}" destId="{8ED91955-C1EE-4F8F-A83D-C3D2A2F814F9}" srcOrd="3" destOrd="0" presId="urn:microsoft.com/office/officeart/2005/8/layout/default"/>
    <dgm:cxn modelId="{6FF828F7-23F6-47D4-8AF4-4B7A645F3162}" type="presParOf" srcId="{AA556B1A-4E6A-4F65-92E1-A57065626528}" destId="{F1E72C19-91E8-45D2-9C09-19D1F5CC7936}" srcOrd="4" destOrd="0" presId="urn:microsoft.com/office/officeart/2005/8/layout/default"/>
    <dgm:cxn modelId="{3B820BA4-70BF-4DF6-90E5-731DE17C2BDE}" type="presParOf" srcId="{AA556B1A-4E6A-4F65-92E1-A57065626528}" destId="{0ECB267D-6821-42EE-A5E5-D25985F05612}" srcOrd="5" destOrd="0" presId="urn:microsoft.com/office/officeart/2005/8/layout/default"/>
    <dgm:cxn modelId="{70C6B97E-AF73-43E3-A4BD-C4CCA5A63CEB}" type="presParOf" srcId="{AA556B1A-4E6A-4F65-92E1-A57065626528}" destId="{4E4AFBF8-3D79-431B-8405-7539C890F0D1}" srcOrd="6" destOrd="0" presId="urn:microsoft.com/office/officeart/2005/8/layout/default"/>
    <dgm:cxn modelId="{E41C94AC-76BF-45B3-84AE-D71081F0B36A}" type="presParOf" srcId="{AA556B1A-4E6A-4F65-92E1-A57065626528}" destId="{41F0CDBF-B6BE-47B2-8ADF-B60FE3181F18}" srcOrd="7" destOrd="0" presId="urn:microsoft.com/office/officeart/2005/8/layout/default"/>
    <dgm:cxn modelId="{6BBBC578-F833-45DB-B3CC-454340DACB28}" type="presParOf" srcId="{AA556B1A-4E6A-4F65-92E1-A57065626528}" destId="{27A4E38C-ACB3-45B9-B765-91B8CEDEB122}" srcOrd="8" destOrd="0" presId="urn:microsoft.com/office/officeart/2005/8/layout/default"/>
    <dgm:cxn modelId="{5AC1D3FF-B3FF-40A5-91DF-AEFF9DEA1553}" type="presParOf" srcId="{AA556B1A-4E6A-4F65-92E1-A57065626528}" destId="{3EA50C97-9A65-41C1-AD03-182702A2239C}" srcOrd="9" destOrd="0" presId="urn:microsoft.com/office/officeart/2005/8/layout/default"/>
    <dgm:cxn modelId="{DA317C86-AEC4-4CBF-8861-4CCBE07D82EA}" type="presParOf" srcId="{AA556B1A-4E6A-4F65-92E1-A57065626528}" destId="{98826E25-B752-419C-BEC0-69D43298DB43}" srcOrd="10" destOrd="0" presId="urn:microsoft.com/office/officeart/2005/8/layout/default"/>
    <dgm:cxn modelId="{13FFD04F-3EE4-4FAD-9EBB-6B74104BE9C8}" type="presParOf" srcId="{AA556B1A-4E6A-4F65-92E1-A57065626528}" destId="{870A8FE1-81C0-4C4B-8F02-7498C6CF2A51}" srcOrd="11" destOrd="0" presId="urn:microsoft.com/office/officeart/2005/8/layout/default"/>
    <dgm:cxn modelId="{A078F9D1-4FBC-40D1-98F3-F8A89D5C9E91}" type="presParOf" srcId="{AA556B1A-4E6A-4F65-92E1-A57065626528}" destId="{B39A6034-2AE3-4C42-BC44-2F7F43E09A3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ECD02E-1E64-4D58-9CB7-F8264D9D73FD}"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573D1A70-2371-4059-93C7-156CCF42E702}">
      <dgm:prSet custT="1"/>
      <dgm:spPr/>
      <dgm:t>
        <a:bodyPr/>
        <a:lstStyle/>
        <a:p>
          <a:r>
            <a:rPr lang="fr-CA" sz="2400" dirty="0">
              <a:latin typeface="Arial Narrow" panose="020B0606020202030204" pitchFamily="34" charset="0"/>
            </a:rPr>
            <a:t>Intégration des avis et commentaires pertinents recueillis auprès des parties prenantes dans le drat1;</a:t>
          </a:r>
          <a:endParaRPr lang="en-US" sz="2400" dirty="0">
            <a:latin typeface="Arial Narrow" panose="020B0606020202030204" pitchFamily="34" charset="0"/>
          </a:endParaRPr>
        </a:p>
      </dgm:t>
    </dgm:pt>
    <dgm:pt modelId="{82BB80DA-77E3-404A-B478-320DE3986A34}" type="parTrans" cxnId="{4454AC5D-61C9-4406-9835-5A3030D7A551}">
      <dgm:prSet/>
      <dgm:spPr/>
      <dgm:t>
        <a:bodyPr/>
        <a:lstStyle/>
        <a:p>
          <a:endParaRPr lang="en-US"/>
        </a:p>
      </dgm:t>
    </dgm:pt>
    <dgm:pt modelId="{F2075EC5-97FD-441F-B543-7877774CA90C}" type="sibTrans" cxnId="{4454AC5D-61C9-4406-9835-5A3030D7A551}">
      <dgm:prSet/>
      <dgm:spPr/>
      <dgm:t>
        <a:bodyPr/>
        <a:lstStyle/>
        <a:p>
          <a:endParaRPr lang="en-US"/>
        </a:p>
      </dgm:t>
    </dgm:pt>
    <dgm:pt modelId="{000AE255-A3FF-4FF7-B719-5D4045C8DFFD}">
      <dgm:prSet custT="1"/>
      <dgm:spPr/>
      <dgm:t>
        <a:bodyPr/>
        <a:lstStyle/>
        <a:p>
          <a:r>
            <a:rPr lang="fr-CA" sz="2400" dirty="0">
              <a:latin typeface="Arial Narrow" panose="020B0606020202030204" pitchFamily="34" charset="0"/>
            </a:rPr>
            <a:t>Validation nationale de la SPANB actualisée et mis à jour par les parties prenantes</a:t>
          </a:r>
          <a:endParaRPr lang="en-US" sz="2400" dirty="0">
            <a:latin typeface="Arial Narrow" panose="020B0606020202030204" pitchFamily="34" charset="0"/>
          </a:endParaRPr>
        </a:p>
      </dgm:t>
    </dgm:pt>
    <dgm:pt modelId="{2EFE7FFD-A44A-4DD7-9B3B-5A53388CDB26}" type="parTrans" cxnId="{C3E0BC4D-1265-4006-9D15-F3CD61427208}">
      <dgm:prSet/>
      <dgm:spPr/>
      <dgm:t>
        <a:bodyPr/>
        <a:lstStyle/>
        <a:p>
          <a:endParaRPr lang="en-US"/>
        </a:p>
      </dgm:t>
    </dgm:pt>
    <dgm:pt modelId="{A9ED0447-0599-44DE-9D5E-2E0CBFCDA51E}" type="sibTrans" cxnId="{C3E0BC4D-1265-4006-9D15-F3CD61427208}">
      <dgm:prSet/>
      <dgm:spPr/>
      <dgm:t>
        <a:bodyPr/>
        <a:lstStyle/>
        <a:p>
          <a:endParaRPr lang="en-US"/>
        </a:p>
      </dgm:t>
    </dgm:pt>
    <dgm:pt modelId="{E41B7063-A7DC-496B-B0CE-14E608189B55}">
      <dgm:prSet custT="1"/>
      <dgm:spPr/>
      <dgm:t>
        <a:bodyPr/>
        <a:lstStyle/>
        <a:p>
          <a:r>
            <a:rPr lang="fr-CA" sz="2400" b="1" dirty="0">
              <a:solidFill>
                <a:srgbClr val="FFFF00"/>
              </a:solidFill>
              <a:latin typeface="Arial Narrow" panose="020B0606020202030204" pitchFamily="34" charset="0"/>
            </a:rPr>
            <a:t>Transmission solennelle de la version finale de la SPANB actualisée au Ministre en charge de l’Environnement pour son approbation et approbation du gouvernement</a:t>
          </a:r>
          <a:endParaRPr lang="en-US" sz="2400" b="1" dirty="0">
            <a:solidFill>
              <a:srgbClr val="FFFF00"/>
            </a:solidFill>
            <a:latin typeface="Arial Narrow" panose="020B0606020202030204" pitchFamily="34" charset="0"/>
          </a:endParaRPr>
        </a:p>
      </dgm:t>
    </dgm:pt>
    <dgm:pt modelId="{5C15D811-BE04-420C-B69F-C2A53202C79F}" type="parTrans" cxnId="{7C8D9F23-0294-41CA-A63D-4C6438C388A8}">
      <dgm:prSet/>
      <dgm:spPr/>
      <dgm:t>
        <a:bodyPr/>
        <a:lstStyle/>
        <a:p>
          <a:endParaRPr lang="en-US"/>
        </a:p>
      </dgm:t>
    </dgm:pt>
    <dgm:pt modelId="{7117D5B5-AFF4-4E25-A77C-728EF8480095}" type="sibTrans" cxnId="{7C8D9F23-0294-41CA-A63D-4C6438C388A8}">
      <dgm:prSet/>
      <dgm:spPr/>
      <dgm:t>
        <a:bodyPr/>
        <a:lstStyle/>
        <a:p>
          <a:endParaRPr lang="en-US"/>
        </a:p>
      </dgm:t>
    </dgm:pt>
    <dgm:pt modelId="{5717FE92-9FE9-4B5D-A5C9-4C0934A31DED}">
      <dgm:prSet/>
      <dgm:spPr/>
      <dgm:t>
        <a:bodyPr/>
        <a:lstStyle/>
        <a:p>
          <a:r>
            <a:rPr lang="fr-CA" b="1" dirty="0">
              <a:solidFill>
                <a:srgbClr val="FFFF00"/>
              </a:solidFill>
              <a:latin typeface="Arial Narrow" panose="020B0606020202030204" pitchFamily="34" charset="0"/>
            </a:rPr>
            <a:t>Soumission du document de la SPANB actualisée de la RDC au Secrétariat Exécutif de la CDB</a:t>
          </a:r>
          <a:endParaRPr lang="en-US" b="1" dirty="0">
            <a:solidFill>
              <a:srgbClr val="FFFF00"/>
            </a:solidFill>
            <a:latin typeface="Arial Narrow" panose="020B0606020202030204" pitchFamily="34" charset="0"/>
          </a:endParaRPr>
        </a:p>
      </dgm:t>
    </dgm:pt>
    <dgm:pt modelId="{A251621B-8908-4AE5-8F7B-BFA5EC291D22}" type="parTrans" cxnId="{A9F72C77-95C8-4274-B7DF-D29BA4064E06}">
      <dgm:prSet/>
      <dgm:spPr/>
      <dgm:t>
        <a:bodyPr/>
        <a:lstStyle/>
        <a:p>
          <a:endParaRPr lang="en-US"/>
        </a:p>
      </dgm:t>
    </dgm:pt>
    <dgm:pt modelId="{7253F3FD-DA9D-4C17-8E8D-0937E18C4D54}" type="sibTrans" cxnId="{A9F72C77-95C8-4274-B7DF-D29BA4064E06}">
      <dgm:prSet/>
      <dgm:spPr/>
      <dgm:t>
        <a:bodyPr/>
        <a:lstStyle/>
        <a:p>
          <a:endParaRPr lang="en-US"/>
        </a:p>
      </dgm:t>
    </dgm:pt>
    <dgm:pt modelId="{39654C65-DCFE-436C-99D0-E4E5EC3192BB}" type="pres">
      <dgm:prSet presAssocID="{86ECD02E-1E64-4D58-9CB7-F8264D9D73FD}" presName="outerComposite" presStyleCnt="0">
        <dgm:presLayoutVars>
          <dgm:chMax val="5"/>
          <dgm:dir/>
          <dgm:resizeHandles val="exact"/>
        </dgm:presLayoutVars>
      </dgm:prSet>
      <dgm:spPr/>
    </dgm:pt>
    <dgm:pt modelId="{C2E5DD57-D46D-4461-B00A-4210628B162E}" type="pres">
      <dgm:prSet presAssocID="{86ECD02E-1E64-4D58-9CB7-F8264D9D73FD}" presName="dummyMaxCanvas" presStyleCnt="0">
        <dgm:presLayoutVars/>
      </dgm:prSet>
      <dgm:spPr/>
    </dgm:pt>
    <dgm:pt modelId="{62C0B558-447B-48C6-B8A6-4BE31DC17A12}" type="pres">
      <dgm:prSet presAssocID="{86ECD02E-1E64-4D58-9CB7-F8264D9D73FD}" presName="FourNodes_1" presStyleLbl="node1" presStyleIdx="0" presStyleCnt="4">
        <dgm:presLayoutVars>
          <dgm:bulletEnabled val="1"/>
        </dgm:presLayoutVars>
      </dgm:prSet>
      <dgm:spPr/>
    </dgm:pt>
    <dgm:pt modelId="{77E32D14-DFE9-4053-A42F-9CC24B7F50F6}" type="pres">
      <dgm:prSet presAssocID="{86ECD02E-1E64-4D58-9CB7-F8264D9D73FD}" presName="FourNodes_2" presStyleLbl="node1" presStyleIdx="1" presStyleCnt="4">
        <dgm:presLayoutVars>
          <dgm:bulletEnabled val="1"/>
        </dgm:presLayoutVars>
      </dgm:prSet>
      <dgm:spPr/>
    </dgm:pt>
    <dgm:pt modelId="{91BF5B94-14A6-4C6A-A1C5-D100309DFCF7}" type="pres">
      <dgm:prSet presAssocID="{86ECD02E-1E64-4D58-9CB7-F8264D9D73FD}" presName="FourNodes_3" presStyleLbl="node1" presStyleIdx="2" presStyleCnt="4">
        <dgm:presLayoutVars>
          <dgm:bulletEnabled val="1"/>
        </dgm:presLayoutVars>
      </dgm:prSet>
      <dgm:spPr/>
    </dgm:pt>
    <dgm:pt modelId="{F575F512-D820-4685-9BE1-D40B555AF691}" type="pres">
      <dgm:prSet presAssocID="{86ECD02E-1E64-4D58-9CB7-F8264D9D73FD}" presName="FourNodes_4" presStyleLbl="node1" presStyleIdx="3" presStyleCnt="4">
        <dgm:presLayoutVars>
          <dgm:bulletEnabled val="1"/>
        </dgm:presLayoutVars>
      </dgm:prSet>
      <dgm:spPr/>
    </dgm:pt>
    <dgm:pt modelId="{54802343-2BFB-4B27-8DE7-3D00855EC3FF}" type="pres">
      <dgm:prSet presAssocID="{86ECD02E-1E64-4D58-9CB7-F8264D9D73FD}" presName="FourConn_1-2" presStyleLbl="fgAccFollowNode1" presStyleIdx="0" presStyleCnt="3">
        <dgm:presLayoutVars>
          <dgm:bulletEnabled val="1"/>
        </dgm:presLayoutVars>
      </dgm:prSet>
      <dgm:spPr/>
    </dgm:pt>
    <dgm:pt modelId="{E8781970-B590-45CB-B36C-67FD39452B4E}" type="pres">
      <dgm:prSet presAssocID="{86ECD02E-1E64-4D58-9CB7-F8264D9D73FD}" presName="FourConn_2-3" presStyleLbl="fgAccFollowNode1" presStyleIdx="1" presStyleCnt="3">
        <dgm:presLayoutVars>
          <dgm:bulletEnabled val="1"/>
        </dgm:presLayoutVars>
      </dgm:prSet>
      <dgm:spPr/>
    </dgm:pt>
    <dgm:pt modelId="{990A3CF2-2EC7-4E6C-B65F-FD5374650CE4}" type="pres">
      <dgm:prSet presAssocID="{86ECD02E-1E64-4D58-9CB7-F8264D9D73FD}" presName="FourConn_3-4" presStyleLbl="fgAccFollowNode1" presStyleIdx="2" presStyleCnt="3">
        <dgm:presLayoutVars>
          <dgm:bulletEnabled val="1"/>
        </dgm:presLayoutVars>
      </dgm:prSet>
      <dgm:spPr/>
    </dgm:pt>
    <dgm:pt modelId="{B10EF3AA-27C2-4093-8DFC-0D8C4CDC8289}" type="pres">
      <dgm:prSet presAssocID="{86ECD02E-1E64-4D58-9CB7-F8264D9D73FD}" presName="FourNodes_1_text" presStyleLbl="node1" presStyleIdx="3" presStyleCnt="4">
        <dgm:presLayoutVars>
          <dgm:bulletEnabled val="1"/>
        </dgm:presLayoutVars>
      </dgm:prSet>
      <dgm:spPr/>
    </dgm:pt>
    <dgm:pt modelId="{D9F68ED0-C27C-4EA4-8269-67A9405F4AD8}" type="pres">
      <dgm:prSet presAssocID="{86ECD02E-1E64-4D58-9CB7-F8264D9D73FD}" presName="FourNodes_2_text" presStyleLbl="node1" presStyleIdx="3" presStyleCnt="4">
        <dgm:presLayoutVars>
          <dgm:bulletEnabled val="1"/>
        </dgm:presLayoutVars>
      </dgm:prSet>
      <dgm:spPr/>
    </dgm:pt>
    <dgm:pt modelId="{9FC5FE8C-C0AF-4E1A-ACA6-07A9AA5AF537}" type="pres">
      <dgm:prSet presAssocID="{86ECD02E-1E64-4D58-9CB7-F8264D9D73FD}" presName="FourNodes_3_text" presStyleLbl="node1" presStyleIdx="3" presStyleCnt="4">
        <dgm:presLayoutVars>
          <dgm:bulletEnabled val="1"/>
        </dgm:presLayoutVars>
      </dgm:prSet>
      <dgm:spPr/>
    </dgm:pt>
    <dgm:pt modelId="{226E014D-C300-4CE7-8756-5735281E0A04}" type="pres">
      <dgm:prSet presAssocID="{86ECD02E-1E64-4D58-9CB7-F8264D9D73FD}" presName="FourNodes_4_text" presStyleLbl="node1" presStyleIdx="3" presStyleCnt="4">
        <dgm:presLayoutVars>
          <dgm:bulletEnabled val="1"/>
        </dgm:presLayoutVars>
      </dgm:prSet>
      <dgm:spPr/>
    </dgm:pt>
  </dgm:ptLst>
  <dgm:cxnLst>
    <dgm:cxn modelId="{F6DEEF03-E2CB-4041-BA7D-B9950DC07881}" type="presOf" srcId="{E41B7063-A7DC-496B-B0CE-14E608189B55}" destId="{91BF5B94-14A6-4C6A-A1C5-D100309DFCF7}" srcOrd="0" destOrd="0" presId="urn:microsoft.com/office/officeart/2005/8/layout/vProcess5"/>
    <dgm:cxn modelId="{08F34308-E8E1-45A4-9AC3-FC0E52B54733}" type="presOf" srcId="{000AE255-A3FF-4FF7-B719-5D4045C8DFFD}" destId="{77E32D14-DFE9-4053-A42F-9CC24B7F50F6}" srcOrd="0" destOrd="0" presId="urn:microsoft.com/office/officeart/2005/8/layout/vProcess5"/>
    <dgm:cxn modelId="{A26B6B11-0A43-4901-BE8E-7B23B8A60BBE}" type="presOf" srcId="{573D1A70-2371-4059-93C7-156CCF42E702}" destId="{62C0B558-447B-48C6-B8A6-4BE31DC17A12}" srcOrd="0" destOrd="0" presId="urn:microsoft.com/office/officeart/2005/8/layout/vProcess5"/>
    <dgm:cxn modelId="{93914420-83C3-4CAF-AC41-A03C25382F37}" type="presOf" srcId="{E41B7063-A7DC-496B-B0CE-14E608189B55}" destId="{9FC5FE8C-C0AF-4E1A-ACA6-07A9AA5AF537}" srcOrd="1" destOrd="0" presId="urn:microsoft.com/office/officeart/2005/8/layout/vProcess5"/>
    <dgm:cxn modelId="{7C8D9F23-0294-41CA-A63D-4C6438C388A8}" srcId="{86ECD02E-1E64-4D58-9CB7-F8264D9D73FD}" destId="{E41B7063-A7DC-496B-B0CE-14E608189B55}" srcOrd="2" destOrd="0" parTransId="{5C15D811-BE04-420C-B69F-C2A53202C79F}" sibTransId="{7117D5B5-AFF4-4E25-A77C-728EF8480095}"/>
    <dgm:cxn modelId="{75057426-2840-4C39-B2A0-56E80A07752A}" type="presOf" srcId="{573D1A70-2371-4059-93C7-156CCF42E702}" destId="{B10EF3AA-27C2-4093-8DFC-0D8C4CDC8289}" srcOrd="1" destOrd="0" presId="urn:microsoft.com/office/officeart/2005/8/layout/vProcess5"/>
    <dgm:cxn modelId="{8403592A-3FB4-4D28-AEB5-6A59AFC0B9AA}" type="presOf" srcId="{7117D5B5-AFF4-4E25-A77C-728EF8480095}" destId="{990A3CF2-2EC7-4E6C-B65F-FD5374650CE4}" srcOrd="0" destOrd="0" presId="urn:microsoft.com/office/officeart/2005/8/layout/vProcess5"/>
    <dgm:cxn modelId="{BB5FE532-0934-464B-8F46-764928DE04B6}" type="presOf" srcId="{86ECD02E-1E64-4D58-9CB7-F8264D9D73FD}" destId="{39654C65-DCFE-436C-99D0-E4E5EC3192BB}" srcOrd="0" destOrd="0" presId="urn:microsoft.com/office/officeart/2005/8/layout/vProcess5"/>
    <dgm:cxn modelId="{4454AC5D-61C9-4406-9835-5A3030D7A551}" srcId="{86ECD02E-1E64-4D58-9CB7-F8264D9D73FD}" destId="{573D1A70-2371-4059-93C7-156CCF42E702}" srcOrd="0" destOrd="0" parTransId="{82BB80DA-77E3-404A-B478-320DE3986A34}" sibTransId="{F2075EC5-97FD-441F-B543-7877774CA90C}"/>
    <dgm:cxn modelId="{67196A6D-1E6A-43AA-B619-9D8E5B3DF424}" type="presOf" srcId="{A9ED0447-0599-44DE-9D5E-2E0CBFCDA51E}" destId="{E8781970-B590-45CB-B36C-67FD39452B4E}" srcOrd="0" destOrd="0" presId="urn:microsoft.com/office/officeart/2005/8/layout/vProcess5"/>
    <dgm:cxn modelId="{C3E0BC4D-1265-4006-9D15-F3CD61427208}" srcId="{86ECD02E-1E64-4D58-9CB7-F8264D9D73FD}" destId="{000AE255-A3FF-4FF7-B719-5D4045C8DFFD}" srcOrd="1" destOrd="0" parTransId="{2EFE7FFD-A44A-4DD7-9B3B-5A53388CDB26}" sibTransId="{A9ED0447-0599-44DE-9D5E-2E0CBFCDA51E}"/>
    <dgm:cxn modelId="{A9F72C77-95C8-4274-B7DF-D29BA4064E06}" srcId="{86ECD02E-1E64-4D58-9CB7-F8264D9D73FD}" destId="{5717FE92-9FE9-4B5D-A5C9-4C0934A31DED}" srcOrd="3" destOrd="0" parTransId="{A251621B-8908-4AE5-8F7B-BFA5EC291D22}" sibTransId="{7253F3FD-DA9D-4C17-8E8D-0937E18C4D54}"/>
    <dgm:cxn modelId="{F9E1237F-8577-4270-94CD-413F6E1FBDC7}" type="presOf" srcId="{5717FE92-9FE9-4B5D-A5C9-4C0934A31DED}" destId="{F575F512-D820-4685-9BE1-D40B555AF691}" srcOrd="0" destOrd="0" presId="urn:microsoft.com/office/officeart/2005/8/layout/vProcess5"/>
    <dgm:cxn modelId="{DDF486BD-296F-4C25-8FC7-9FBE72445610}" type="presOf" srcId="{5717FE92-9FE9-4B5D-A5C9-4C0934A31DED}" destId="{226E014D-C300-4CE7-8756-5735281E0A04}" srcOrd="1" destOrd="0" presId="urn:microsoft.com/office/officeart/2005/8/layout/vProcess5"/>
    <dgm:cxn modelId="{08753CC7-99C3-4055-BD76-03BD17FA5895}" type="presOf" srcId="{F2075EC5-97FD-441F-B543-7877774CA90C}" destId="{54802343-2BFB-4B27-8DE7-3D00855EC3FF}" srcOrd="0" destOrd="0" presId="urn:microsoft.com/office/officeart/2005/8/layout/vProcess5"/>
    <dgm:cxn modelId="{0E1350EB-63B8-4BB7-ABFA-CB540D94475F}" type="presOf" srcId="{000AE255-A3FF-4FF7-B719-5D4045C8DFFD}" destId="{D9F68ED0-C27C-4EA4-8269-67A9405F4AD8}" srcOrd="1" destOrd="0" presId="urn:microsoft.com/office/officeart/2005/8/layout/vProcess5"/>
    <dgm:cxn modelId="{6374491C-737F-41ED-9AAD-884E9961F424}" type="presParOf" srcId="{39654C65-DCFE-436C-99D0-E4E5EC3192BB}" destId="{C2E5DD57-D46D-4461-B00A-4210628B162E}" srcOrd="0" destOrd="0" presId="urn:microsoft.com/office/officeart/2005/8/layout/vProcess5"/>
    <dgm:cxn modelId="{C3AFD252-35A9-46ED-9191-A771684E042A}" type="presParOf" srcId="{39654C65-DCFE-436C-99D0-E4E5EC3192BB}" destId="{62C0B558-447B-48C6-B8A6-4BE31DC17A12}" srcOrd="1" destOrd="0" presId="urn:microsoft.com/office/officeart/2005/8/layout/vProcess5"/>
    <dgm:cxn modelId="{58A7ED22-9109-4ECF-ACE6-508DE44CE422}" type="presParOf" srcId="{39654C65-DCFE-436C-99D0-E4E5EC3192BB}" destId="{77E32D14-DFE9-4053-A42F-9CC24B7F50F6}" srcOrd="2" destOrd="0" presId="urn:microsoft.com/office/officeart/2005/8/layout/vProcess5"/>
    <dgm:cxn modelId="{40C4FA7D-DDED-4BFF-B3EB-F10FF851A02E}" type="presParOf" srcId="{39654C65-DCFE-436C-99D0-E4E5EC3192BB}" destId="{91BF5B94-14A6-4C6A-A1C5-D100309DFCF7}" srcOrd="3" destOrd="0" presId="urn:microsoft.com/office/officeart/2005/8/layout/vProcess5"/>
    <dgm:cxn modelId="{CB669806-FDFD-4A18-B49B-26162930C6CC}" type="presParOf" srcId="{39654C65-DCFE-436C-99D0-E4E5EC3192BB}" destId="{F575F512-D820-4685-9BE1-D40B555AF691}" srcOrd="4" destOrd="0" presId="urn:microsoft.com/office/officeart/2005/8/layout/vProcess5"/>
    <dgm:cxn modelId="{AC9985CF-8C59-42EC-ABA7-EAEA4F9EDADB}" type="presParOf" srcId="{39654C65-DCFE-436C-99D0-E4E5EC3192BB}" destId="{54802343-2BFB-4B27-8DE7-3D00855EC3FF}" srcOrd="5" destOrd="0" presId="urn:microsoft.com/office/officeart/2005/8/layout/vProcess5"/>
    <dgm:cxn modelId="{84D5F45C-BD38-4588-AD44-AED219A58C15}" type="presParOf" srcId="{39654C65-DCFE-436C-99D0-E4E5EC3192BB}" destId="{E8781970-B590-45CB-B36C-67FD39452B4E}" srcOrd="6" destOrd="0" presId="urn:microsoft.com/office/officeart/2005/8/layout/vProcess5"/>
    <dgm:cxn modelId="{8A015B86-D954-464D-8958-A251455B8BC3}" type="presParOf" srcId="{39654C65-DCFE-436C-99D0-E4E5EC3192BB}" destId="{990A3CF2-2EC7-4E6C-B65F-FD5374650CE4}" srcOrd="7" destOrd="0" presId="urn:microsoft.com/office/officeart/2005/8/layout/vProcess5"/>
    <dgm:cxn modelId="{6F2D60D3-C4C1-41CF-9D44-19E0FCE4CA74}" type="presParOf" srcId="{39654C65-DCFE-436C-99D0-E4E5EC3192BB}" destId="{B10EF3AA-27C2-4093-8DFC-0D8C4CDC8289}" srcOrd="8" destOrd="0" presId="urn:microsoft.com/office/officeart/2005/8/layout/vProcess5"/>
    <dgm:cxn modelId="{3E7FFBD9-0CEB-4B76-BCFA-7F1D2BF7BF00}" type="presParOf" srcId="{39654C65-DCFE-436C-99D0-E4E5EC3192BB}" destId="{D9F68ED0-C27C-4EA4-8269-67A9405F4AD8}" srcOrd="9" destOrd="0" presId="urn:microsoft.com/office/officeart/2005/8/layout/vProcess5"/>
    <dgm:cxn modelId="{7ECC147D-5AD3-43A1-B5CC-57BC971686C4}" type="presParOf" srcId="{39654C65-DCFE-436C-99D0-E4E5EC3192BB}" destId="{9FC5FE8C-C0AF-4E1A-ACA6-07A9AA5AF537}" srcOrd="10" destOrd="0" presId="urn:microsoft.com/office/officeart/2005/8/layout/vProcess5"/>
    <dgm:cxn modelId="{A245110E-12D7-43CE-9665-B485B80C3B77}" type="presParOf" srcId="{39654C65-DCFE-436C-99D0-E4E5EC3192BB}" destId="{226E014D-C300-4CE7-8756-5735281E0A04}"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43E14D-3D4B-49C2-AFCC-E2E9DC754FB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0302954-0B3F-4BFA-9D1C-36B108D7E1EB}">
      <dgm:prSet custT="1"/>
      <dgm:spPr/>
      <dgm:t>
        <a:bodyPr/>
        <a:lstStyle/>
        <a:p>
          <a:r>
            <a:rPr lang="fr-CD" sz="2800" dirty="0">
              <a:latin typeface="Arial Narrow" panose="020B0606020202030204" pitchFamily="34" charset="0"/>
            </a:rPr>
            <a:t>Certaines consultations en ligne</a:t>
          </a:r>
          <a:endParaRPr lang="en-US" sz="2800" dirty="0">
            <a:latin typeface="Arial Narrow" panose="020B0606020202030204" pitchFamily="34" charset="0"/>
          </a:endParaRPr>
        </a:p>
      </dgm:t>
    </dgm:pt>
    <dgm:pt modelId="{1595C809-2C1D-4B33-8246-DF73D1765A80}" type="parTrans" cxnId="{F549C9E0-0CD1-4038-B435-59C1378305C8}">
      <dgm:prSet/>
      <dgm:spPr/>
      <dgm:t>
        <a:bodyPr/>
        <a:lstStyle/>
        <a:p>
          <a:endParaRPr lang="en-US"/>
        </a:p>
      </dgm:t>
    </dgm:pt>
    <dgm:pt modelId="{759BDBCC-D2FD-4E29-9941-8F709F713AD8}" type="sibTrans" cxnId="{F549C9E0-0CD1-4038-B435-59C1378305C8}">
      <dgm:prSet/>
      <dgm:spPr/>
      <dgm:t>
        <a:bodyPr/>
        <a:lstStyle/>
        <a:p>
          <a:endParaRPr lang="en-US"/>
        </a:p>
      </dgm:t>
    </dgm:pt>
    <dgm:pt modelId="{25834832-4F04-4895-BA86-6BC9C30472E1}">
      <dgm:prSet custT="1"/>
      <dgm:spPr/>
      <dgm:t>
        <a:bodyPr/>
        <a:lstStyle/>
        <a:p>
          <a:r>
            <a:rPr lang="fr-CD" sz="2600" dirty="0">
              <a:latin typeface="Arial Narrow" panose="020B0606020202030204" pitchFamily="34" charset="0"/>
            </a:rPr>
            <a:t>Utilisation certaines plateformes existantes</a:t>
          </a:r>
          <a:endParaRPr lang="en-US" sz="2600" dirty="0">
            <a:latin typeface="Arial Narrow" panose="020B0606020202030204" pitchFamily="34" charset="0"/>
          </a:endParaRPr>
        </a:p>
      </dgm:t>
    </dgm:pt>
    <dgm:pt modelId="{F9BBE1E9-7D27-410E-A0C3-4F800C781ED1}" type="parTrans" cxnId="{F32A7928-C326-47A7-B399-D9226932A3F6}">
      <dgm:prSet/>
      <dgm:spPr/>
      <dgm:t>
        <a:bodyPr/>
        <a:lstStyle/>
        <a:p>
          <a:endParaRPr lang="en-US"/>
        </a:p>
      </dgm:t>
    </dgm:pt>
    <dgm:pt modelId="{98B7FD2B-DCD6-4167-9337-D7987968606D}" type="sibTrans" cxnId="{F32A7928-C326-47A7-B399-D9226932A3F6}">
      <dgm:prSet/>
      <dgm:spPr/>
      <dgm:t>
        <a:bodyPr/>
        <a:lstStyle/>
        <a:p>
          <a:endParaRPr lang="en-US"/>
        </a:p>
      </dgm:t>
    </dgm:pt>
    <dgm:pt modelId="{143DBD92-E77B-4D78-8D77-CF05F2733797}">
      <dgm:prSet custT="1"/>
      <dgm:spPr/>
      <dgm:t>
        <a:bodyPr/>
        <a:lstStyle/>
        <a:p>
          <a:r>
            <a:rPr lang="fr-CD" sz="2600" dirty="0">
              <a:latin typeface="Arial Narrow" panose="020B0606020202030204" pitchFamily="34" charset="0"/>
            </a:rPr>
            <a:t>Collaboration avec les organisations de la société civile</a:t>
          </a:r>
          <a:endParaRPr lang="en-US" sz="2600" dirty="0">
            <a:latin typeface="Arial Narrow" panose="020B0606020202030204" pitchFamily="34" charset="0"/>
          </a:endParaRPr>
        </a:p>
      </dgm:t>
    </dgm:pt>
    <dgm:pt modelId="{B55CCFE9-55DC-428B-99AC-0BA8DEC17118}" type="parTrans" cxnId="{C4AFF5B4-8D66-4108-8630-F6E0F3EEB29F}">
      <dgm:prSet/>
      <dgm:spPr/>
      <dgm:t>
        <a:bodyPr/>
        <a:lstStyle/>
        <a:p>
          <a:endParaRPr lang="en-US"/>
        </a:p>
      </dgm:t>
    </dgm:pt>
    <dgm:pt modelId="{FCDC89AF-483E-4C37-B067-BAEDDF5BF47B}" type="sibTrans" cxnId="{C4AFF5B4-8D66-4108-8630-F6E0F3EEB29F}">
      <dgm:prSet/>
      <dgm:spPr/>
      <dgm:t>
        <a:bodyPr/>
        <a:lstStyle/>
        <a:p>
          <a:endParaRPr lang="en-US"/>
        </a:p>
      </dgm:t>
    </dgm:pt>
    <dgm:pt modelId="{39AD76AD-A2A0-4786-8CBC-A266F85AD402}">
      <dgm:prSet/>
      <dgm:spPr/>
      <dgm:t>
        <a:bodyPr/>
        <a:lstStyle/>
        <a:p>
          <a:r>
            <a:rPr lang="fr-CD" dirty="0">
              <a:latin typeface="Arial Narrow" panose="020B0606020202030204" pitchFamily="34" charset="0"/>
            </a:rPr>
            <a:t>Mobilisation d’autres partenaires techniques et financières</a:t>
          </a:r>
          <a:endParaRPr lang="en-US" dirty="0">
            <a:latin typeface="Arial Narrow" panose="020B0606020202030204" pitchFamily="34" charset="0"/>
          </a:endParaRPr>
        </a:p>
      </dgm:t>
    </dgm:pt>
    <dgm:pt modelId="{72B3B055-433F-4DE4-92CD-64BF6A43D591}" type="parTrans" cxnId="{82767647-AE90-47DA-89F7-B5399EF31709}">
      <dgm:prSet/>
      <dgm:spPr/>
      <dgm:t>
        <a:bodyPr/>
        <a:lstStyle/>
        <a:p>
          <a:endParaRPr lang="en-US"/>
        </a:p>
      </dgm:t>
    </dgm:pt>
    <dgm:pt modelId="{4F77D43E-4E92-4623-A54C-09E44D8359C7}" type="sibTrans" cxnId="{82767647-AE90-47DA-89F7-B5399EF31709}">
      <dgm:prSet/>
      <dgm:spPr/>
      <dgm:t>
        <a:bodyPr/>
        <a:lstStyle/>
        <a:p>
          <a:endParaRPr lang="en-US"/>
        </a:p>
      </dgm:t>
    </dgm:pt>
    <dgm:pt modelId="{FD10BB57-BC0C-4665-8136-ADBBA0BDDA61}">
      <dgm:prSet/>
      <dgm:spPr/>
      <dgm:t>
        <a:bodyPr/>
        <a:lstStyle/>
        <a:p>
          <a:r>
            <a:rPr lang="fr-CD" dirty="0">
              <a:latin typeface="Arial Narrow" panose="020B0606020202030204" pitchFamily="34" charset="0"/>
            </a:rPr>
            <a:t>Organisation des réunions d’échange</a:t>
          </a:r>
          <a:endParaRPr lang="en-US" dirty="0">
            <a:latin typeface="Arial Narrow" panose="020B0606020202030204" pitchFamily="34" charset="0"/>
          </a:endParaRPr>
        </a:p>
      </dgm:t>
    </dgm:pt>
    <dgm:pt modelId="{8A064396-B857-41BA-ABD5-986E653BC1BD}" type="parTrans" cxnId="{5B1D066F-811A-40B0-8797-37EBF2D111E0}">
      <dgm:prSet/>
      <dgm:spPr/>
      <dgm:t>
        <a:bodyPr/>
        <a:lstStyle/>
        <a:p>
          <a:endParaRPr lang="en-US"/>
        </a:p>
      </dgm:t>
    </dgm:pt>
    <dgm:pt modelId="{656343B4-A45E-401D-9AB5-11CFF9374846}" type="sibTrans" cxnId="{5B1D066F-811A-40B0-8797-37EBF2D111E0}">
      <dgm:prSet/>
      <dgm:spPr/>
      <dgm:t>
        <a:bodyPr/>
        <a:lstStyle/>
        <a:p>
          <a:endParaRPr lang="en-US"/>
        </a:p>
      </dgm:t>
    </dgm:pt>
    <dgm:pt modelId="{48345928-1FCA-485C-9DCB-9E3D09A2F300}">
      <dgm:prSet/>
      <dgm:spPr/>
      <dgm:t>
        <a:bodyPr/>
        <a:lstStyle/>
        <a:p>
          <a:r>
            <a:rPr lang="fr-CD" dirty="0">
              <a:latin typeface="Arial Narrow" panose="020B0606020202030204" pitchFamily="34" charset="0"/>
            </a:rPr>
            <a:t>Sensibilisation des parties prenantes</a:t>
          </a:r>
          <a:endParaRPr lang="en-US" dirty="0">
            <a:latin typeface="Arial Narrow" panose="020B0606020202030204" pitchFamily="34" charset="0"/>
          </a:endParaRPr>
        </a:p>
      </dgm:t>
    </dgm:pt>
    <dgm:pt modelId="{5685DB4A-AEDF-4D94-BAE1-2D4E9953B28E}" type="parTrans" cxnId="{586D327F-331D-44E2-8D37-F574E0EFEA6F}">
      <dgm:prSet/>
      <dgm:spPr/>
      <dgm:t>
        <a:bodyPr/>
        <a:lstStyle/>
        <a:p>
          <a:endParaRPr lang="en-US"/>
        </a:p>
      </dgm:t>
    </dgm:pt>
    <dgm:pt modelId="{5EA4802E-CB3C-4DA7-8F86-5EDA3AD1668A}" type="sibTrans" cxnId="{586D327F-331D-44E2-8D37-F574E0EFEA6F}">
      <dgm:prSet/>
      <dgm:spPr/>
      <dgm:t>
        <a:bodyPr/>
        <a:lstStyle/>
        <a:p>
          <a:endParaRPr lang="en-US"/>
        </a:p>
      </dgm:t>
    </dgm:pt>
    <dgm:pt modelId="{2D3A4C85-114B-4BEA-AA54-119FAA18EFBA}" type="pres">
      <dgm:prSet presAssocID="{BC43E14D-3D4B-49C2-AFCC-E2E9DC754FB3}" presName="linear" presStyleCnt="0">
        <dgm:presLayoutVars>
          <dgm:animLvl val="lvl"/>
          <dgm:resizeHandles val="exact"/>
        </dgm:presLayoutVars>
      </dgm:prSet>
      <dgm:spPr/>
    </dgm:pt>
    <dgm:pt modelId="{63B95900-F6EB-429F-92B8-A263D83B013C}" type="pres">
      <dgm:prSet presAssocID="{40302954-0B3F-4BFA-9D1C-36B108D7E1EB}" presName="parentText" presStyleLbl="node1" presStyleIdx="0" presStyleCnt="6">
        <dgm:presLayoutVars>
          <dgm:chMax val="0"/>
          <dgm:bulletEnabled val="1"/>
        </dgm:presLayoutVars>
      </dgm:prSet>
      <dgm:spPr/>
    </dgm:pt>
    <dgm:pt modelId="{4CCDACD4-54DD-471F-B796-E721BBC3B1E2}" type="pres">
      <dgm:prSet presAssocID="{759BDBCC-D2FD-4E29-9941-8F709F713AD8}" presName="spacer" presStyleCnt="0"/>
      <dgm:spPr/>
    </dgm:pt>
    <dgm:pt modelId="{477EF532-A4A2-4D64-9470-C95BB7EA8CFF}" type="pres">
      <dgm:prSet presAssocID="{25834832-4F04-4895-BA86-6BC9C30472E1}" presName="parentText" presStyleLbl="node1" presStyleIdx="1" presStyleCnt="6">
        <dgm:presLayoutVars>
          <dgm:chMax val="0"/>
          <dgm:bulletEnabled val="1"/>
        </dgm:presLayoutVars>
      </dgm:prSet>
      <dgm:spPr/>
    </dgm:pt>
    <dgm:pt modelId="{D68F5AE3-40BC-40C8-B1F2-75BC9BD9C05F}" type="pres">
      <dgm:prSet presAssocID="{98B7FD2B-DCD6-4167-9337-D7987968606D}" presName="spacer" presStyleCnt="0"/>
      <dgm:spPr/>
    </dgm:pt>
    <dgm:pt modelId="{F5576925-D347-4ADD-9833-EC869B6A58D4}" type="pres">
      <dgm:prSet presAssocID="{143DBD92-E77B-4D78-8D77-CF05F2733797}" presName="parentText" presStyleLbl="node1" presStyleIdx="2" presStyleCnt="6">
        <dgm:presLayoutVars>
          <dgm:chMax val="0"/>
          <dgm:bulletEnabled val="1"/>
        </dgm:presLayoutVars>
      </dgm:prSet>
      <dgm:spPr/>
    </dgm:pt>
    <dgm:pt modelId="{B2C293A3-0547-49DF-B5D9-562B58882A6B}" type="pres">
      <dgm:prSet presAssocID="{FCDC89AF-483E-4C37-B067-BAEDDF5BF47B}" presName="spacer" presStyleCnt="0"/>
      <dgm:spPr/>
    </dgm:pt>
    <dgm:pt modelId="{589169EB-49E6-4281-A7D9-4254395A2244}" type="pres">
      <dgm:prSet presAssocID="{39AD76AD-A2A0-4786-8CBC-A266F85AD402}" presName="parentText" presStyleLbl="node1" presStyleIdx="3" presStyleCnt="6">
        <dgm:presLayoutVars>
          <dgm:chMax val="0"/>
          <dgm:bulletEnabled val="1"/>
        </dgm:presLayoutVars>
      </dgm:prSet>
      <dgm:spPr/>
    </dgm:pt>
    <dgm:pt modelId="{BB3DBB63-B8D8-43E8-A500-62B602AA5CB8}" type="pres">
      <dgm:prSet presAssocID="{4F77D43E-4E92-4623-A54C-09E44D8359C7}" presName="spacer" presStyleCnt="0"/>
      <dgm:spPr/>
    </dgm:pt>
    <dgm:pt modelId="{BF38EFC3-AD18-440C-9266-F580C6A164D0}" type="pres">
      <dgm:prSet presAssocID="{FD10BB57-BC0C-4665-8136-ADBBA0BDDA61}" presName="parentText" presStyleLbl="node1" presStyleIdx="4" presStyleCnt="6">
        <dgm:presLayoutVars>
          <dgm:chMax val="0"/>
          <dgm:bulletEnabled val="1"/>
        </dgm:presLayoutVars>
      </dgm:prSet>
      <dgm:spPr/>
    </dgm:pt>
    <dgm:pt modelId="{A3FDCE60-4C26-4AA7-919C-13C2CBFC8EEB}" type="pres">
      <dgm:prSet presAssocID="{656343B4-A45E-401D-9AB5-11CFF9374846}" presName="spacer" presStyleCnt="0"/>
      <dgm:spPr/>
    </dgm:pt>
    <dgm:pt modelId="{4291E2B0-0468-4501-A356-F3102B1CE751}" type="pres">
      <dgm:prSet presAssocID="{48345928-1FCA-485C-9DCB-9E3D09A2F300}" presName="parentText" presStyleLbl="node1" presStyleIdx="5" presStyleCnt="6">
        <dgm:presLayoutVars>
          <dgm:chMax val="0"/>
          <dgm:bulletEnabled val="1"/>
        </dgm:presLayoutVars>
      </dgm:prSet>
      <dgm:spPr/>
    </dgm:pt>
  </dgm:ptLst>
  <dgm:cxnLst>
    <dgm:cxn modelId="{23DDA31C-D453-4C46-ADAF-F405085034BC}" type="presOf" srcId="{FD10BB57-BC0C-4665-8136-ADBBA0BDDA61}" destId="{BF38EFC3-AD18-440C-9266-F580C6A164D0}" srcOrd="0" destOrd="0" presId="urn:microsoft.com/office/officeart/2005/8/layout/vList2"/>
    <dgm:cxn modelId="{F32A7928-C326-47A7-B399-D9226932A3F6}" srcId="{BC43E14D-3D4B-49C2-AFCC-E2E9DC754FB3}" destId="{25834832-4F04-4895-BA86-6BC9C30472E1}" srcOrd="1" destOrd="0" parTransId="{F9BBE1E9-7D27-410E-A0C3-4F800C781ED1}" sibTransId="{98B7FD2B-DCD6-4167-9337-D7987968606D}"/>
    <dgm:cxn modelId="{FB3EA72B-5A4C-48AA-88E1-4D4C52CC5E1D}" type="presOf" srcId="{39AD76AD-A2A0-4786-8CBC-A266F85AD402}" destId="{589169EB-49E6-4281-A7D9-4254395A2244}" srcOrd="0" destOrd="0" presId="urn:microsoft.com/office/officeart/2005/8/layout/vList2"/>
    <dgm:cxn modelId="{C2101A2E-AB8B-4E45-87AC-C1E40EBC20D3}" type="presOf" srcId="{40302954-0B3F-4BFA-9D1C-36B108D7E1EB}" destId="{63B95900-F6EB-429F-92B8-A263D83B013C}" srcOrd="0" destOrd="0" presId="urn:microsoft.com/office/officeart/2005/8/layout/vList2"/>
    <dgm:cxn modelId="{82767647-AE90-47DA-89F7-B5399EF31709}" srcId="{BC43E14D-3D4B-49C2-AFCC-E2E9DC754FB3}" destId="{39AD76AD-A2A0-4786-8CBC-A266F85AD402}" srcOrd="3" destOrd="0" parTransId="{72B3B055-433F-4DE4-92CD-64BF6A43D591}" sibTransId="{4F77D43E-4E92-4623-A54C-09E44D8359C7}"/>
    <dgm:cxn modelId="{5B1D066F-811A-40B0-8797-37EBF2D111E0}" srcId="{BC43E14D-3D4B-49C2-AFCC-E2E9DC754FB3}" destId="{FD10BB57-BC0C-4665-8136-ADBBA0BDDA61}" srcOrd="4" destOrd="0" parTransId="{8A064396-B857-41BA-ABD5-986E653BC1BD}" sibTransId="{656343B4-A45E-401D-9AB5-11CFF9374846}"/>
    <dgm:cxn modelId="{56E40F50-5103-49AE-8D00-736DF39C2F7F}" type="presOf" srcId="{48345928-1FCA-485C-9DCB-9E3D09A2F300}" destId="{4291E2B0-0468-4501-A356-F3102B1CE751}" srcOrd="0" destOrd="0" presId="urn:microsoft.com/office/officeart/2005/8/layout/vList2"/>
    <dgm:cxn modelId="{9C690052-7CBB-42D9-8F3B-8F18CBC5D604}" type="presOf" srcId="{25834832-4F04-4895-BA86-6BC9C30472E1}" destId="{477EF532-A4A2-4D64-9470-C95BB7EA8CFF}" srcOrd="0" destOrd="0" presId="urn:microsoft.com/office/officeart/2005/8/layout/vList2"/>
    <dgm:cxn modelId="{586D327F-331D-44E2-8D37-F574E0EFEA6F}" srcId="{BC43E14D-3D4B-49C2-AFCC-E2E9DC754FB3}" destId="{48345928-1FCA-485C-9DCB-9E3D09A2F300}" srcOrd="5" destOrd="0" parTransId="{5685DB4A-AEDF-4D94-BAE1-2D4E9953B28E}" sibTransId="{5EA4802E-CB3C-4DA7-8F86-5EDA3AD1668A}"/>
    <dgm:cxn modelId="{C4AFF5B4-8D66-4108-8630-F6E0F3EEB29F}" srcId="{BC43E14D-3D4B-49C2-AFCC-E2E9DC754FB3}" destId="{143DBD92-E77B-4D78-8D77-CF05F2733797}" srcOrd="2" destOrd="0" parTransId="{B55CCFE9-55DC-428B-99AC-0BA8DEC17118}" sibTransId="{FCDC89AF-483E-4C37-B067-BAEDDF5BF47B}"/>
    <dgm:cxn modelId="{373FD5C5-29C2-4888-A772-717771D75699}" type="presOf" srcId="{143DBD92-E77B-4D78-8D77-CF05F2733797}" destId="{F5576925-D347-4ADD-9833-EC869B6A58D4}" srcOrd="0" destOrd="0" presId="urn:microsoft.com/office/officeart/2005/8/layout/vList2"/>
    <dgm:cxn modelId="{F549C9E0-0CD1-4038-B435-59C1378305C8}" srcId="{BC43E14D-3D4B-49C2-AFCC-E2E9DC754FB3}" destId="{40302954-0B3F-4BFA-9D1C-36B108D7E1EB}" srcOrd="0" destOrd="0" parTransId="{1595C809-2C1D-4B33-8246-DF73D1765A80}" sibTransId="{759BDBCC-D2FD-4E29-9941-8F709F713AD8}"/>
    <dgm:cxn modelId="{C7CD99E9-5B38-4D5D-8680-1D00847AE4F4}" type="presOf" srcId="{BC43E14D-3D4B-49C2-AFCC-E2E9DC754FB3}" destId="{2D3A4C85-114B-4BEA-AA54-119FAA18EFBA}" srcOrd="0" destOrd="0" presId="urn:microsoft.com/office/officeart/2005/8/layout/vList2"/>
    <dgm:cxn modelId="{F5AE7212-9DA2-4135-8DEB-53544BB18BCE}" type="presParOf" srcId="{2D3A4C85-114B-4BEA-AA54-119FAA18EFBA}" destId="{63B95900-F6EB-429F-92B8-A263D83B013C}" srcOrd="0" destOrd="0" presId="urn:microsoft.com/office/officeart/2005/8/layout/vList2"/>
    <dgm:cxn modelId="{F77455D2-ABD1-45D6-B273-DB3DAFBE1A08}" type="presParOf" srcId="{2D3A4C85-114B-4BEA-AA54-119FAA18EFBA}" destId="{4CCDACD4-54DD-471F-B796-E721BBC3B1E2}" srcOrd="1" destOrd="0" presId="urn:microsoft.com/office/officeart/2005/8/layout/vList2"/>
    <dgm:cxn modelId="{B01FF723-1923-4ACD-BFC1-32F254BA98CB}" type="presParOf" srcId="{2D3A4C85-114B-4BEA-AA54-119FAA18EFBA}" destId="{477EF532-A4A2-4D64-9470-C95BB7EA8CFF}" srcOrd="2" destOrd="0" presId="urn:microsoft.com/office/officeart/2005/8/layout/vList2"/>
    <dgm:cxn modelId="{473CFAA1-9BAF-4883-9F95-8C94E32007C7}" type="presParOf" srcId="{2D3A4C85-114B-4BEA-AA54-119FAA18EFBA}" destId="{D68F5AE3-40BC-40C8-B1F2-75BC9BD9C05F}" srcOrd="3" destOrd="0" presId="urn:microsoft.com/office/officeart/2005/8/layout/vList2"/>
    <dgm:cxn modelId="{AE3904B3-D9E8-4887-9375-40E653848E2E}" type="presParOf" srcId="{2D3A4C85-114B-4BEA-AA54-119FAA18EFBA}" destId="{F5576925-D347-4ADD-9833-EC869B6A58D4}" srcOrd="4" destOrd="0" presId="urn:microsoft.com/office/officeart/2005/8/layout/vList2"/>
    <dgm:cxn modelId="{4BE12BD2-ACC3-4CF0-B8A7-2A2FA717C57A}" type="presParOf" srcId="{2D3A4C85-114B-4BEA-AA54-119FAA18EFBA}" destId="{B2C293A3-0547-49DF-B5D9-562B58882A6B}" srcOrd="5" destOrd="0" presId="urn:microsoft.com/office/officeart/2005/8/layout/vList2"/>
    <dgm:cxn modelId="{DE741C46-D98E-4957-868B-2E6A9E5B9DC2}" type="presParOf" srcId="{2D3A4C85-114B-4BEA-AA54-119FAA18EFBA}" destId="{589169EB-49E6-4281-A7D9-4254395A2244}" srcOrd="6" destOrd="0" presId="urn:microsoft.com/office/officeart/2005/8/layout/vList2"/>
    <dgm:cxn modelId="{60C31154-3DC0-4440-8F62-B35868365E6C}" type="presParOf" srcId="{2D3A4C85-114B-4BEA-AA54-119FAA18EFBA}" destId="{BB3DBB63-B8D8-43E8-A500-62B602AA5CB8}" srcOrd="7" destOrd="0" presId="urn:microsoft.com/office/officeart/2005/8/layout/vList2"/>
    <dgm:cxn modelId="{152A5346-63D2-4BD0-95D6-8D3F798B6D67}" type="presParOf" srcId="{2D3A4C85-114B-4BEA-AA54-119FAA18EFBA}" destId="{BF38EFC3-AD18-440C-9266-F580C6A164D0}" srcOrd="8" destOrd="0" presId="urn:microsoft.com/office/officeart/2005/8/layout/vList2"/>
    <dgm:cxn modelId="{9FAEF8A2-D630-4B7A-BCCB-31251AB956A9}" type="presParOf" srcId="{2D3A4C85-114B-4BEA-AA54-119FAA18EFBA}" destId="{A3FDCE60-4C26-4AA7-919C-13C2CBFC8EEB}" srcOrd="9" destOrd="0" presId="urn:microsoft.com/office/officeart/2005/8/layout/vList2"/>
    <dgm:cxn modelId="{44D88CA4-C37B-4B77-AEF2-0EA1A13C8388}" type="presParOf" srcId="{2D3A4C85-114B-4BEA-AA54-119FAA18EFBA}" destId="{4291E2B0-0468-4501-A356-F3102B1CE751}"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53C546B-BC37-45ED-9A9D-97C55FE0640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2AD07B6-A653-4902-968E-ECBC8E7C07D3}">
      <dgm:prSet custT="1"/>
      <dgm:spPr/>
      <dgm:t>
        <a:bodyPr/>
        <a:lstStyle/>
        <a:p>
          <a:r>
            <a:rPr lang="fr-CD" sz="2000" dirty="0">
              <a:latin typeface="Arial Narrow" panose="020B0606020202030204" pitchFamily="34" charset="0"/>
            </a:rPr>
            <a:t>Projet </a:t>
          </a:r>
          <a:r>
            <a:rPr lang="fr-FR" sz="2000" dirty="0">
              <a:latin typeface="Arial Narrow" panose="020B0606020202030204" pitchFamily="34" charset="0"/>
            </a:rPr>
            <a:t>« Conservation Communautaire de la Biodiversité et des moyens de subsistance dans le contexte du Changement Climatique en République Démocratique du Congo, financé par FEM, mise en œuvre par FAO et exécuté par MEDD &amp; ANAPAC; </a:t>
          </a:r>
          <a:endParaRPr lang="en-US" sz="2000" dirty="0">
            <a:latin typeface="Arial Narrow" panose="020B0606020202030204" pitchFamily="34" charset="0"/>
          </a:endParaRPr>
        </a:p>
      </dgm:t>
    </dgm:pt>
    <dgm:pt modelId="{F3055513-947B-419D-9E4B-4F997E9E6D80}" type="parTrans" cxnId="{3E7287E6-8308-44E4-84FB-31AB3B482901}">
      <dgm:prSet/>
      <dgm:spPr/>
      <dgm:t>
        <a:bodyPr/>
        <a:lstStyle/>
        <a:p>
          <a:endParaRPr lang="en-US"/>
        </a:p>
      </dgm:t>
    </dgm:pt>
    <dgm:pt modelId="{118FD2C7-BF74-4FD2-905E-A167411140F3}" type="sibTrans" cxnId="{3E7287E6-8308-44E4-84FB-31AB3B482901}">
      <dgm:prSet/>
      <dgm:spPr/>
      <dgm:t>
        <a:bodyPr/>
        <a:lstStyle/>
        <a:p>
          <a:endParaRPr lang="en-US"/>
        </a:p>
      </dgm:t>
    </dgm:pt>
    <dgm:pt modelId="{36EC9787-BB1A-4EAC-8549-C55B4546E86C}">
      <dgm:prSet custT="1"/>
      <dgm:spPr/>
      <dgm:t>
        <a:bodyPr/>
        <a:lstStyle/>
        <a:p>
          <a:r>
            <a:rPr lang="fr-CD" sz="2400">
              <a:latin typeface="Arial Narrow" panose="020B0606020202030204" pitchFamily="34" charset="0"/>
            </a:rPr>
            <a:t>Projet </a:t>
          </a:r>
          <a:r>
            <a:rPr lang="fr-FR" sz="2400">
              <a:latin typeface="Arial Narrow" panose="020B0606020202030204" pitchFamily="34" charset="0"/>
            </a:rPr>
            <a:t>programme global d’appui à la mise en œuvre du Cadre mondial de la biodiversité (GBF), GIZ et MEDD;</a:t>
          </a:r>
          <a:endParaRPr lang="en-US" sz="2400">
            <a:latin typeface="Arial Narrow" panose="020B0606020202030204" pitchFamily="34" charset="0"/>
          </a:endParaRPr>
        </a:p>
      </dgm:t>
    </dgm:pt>
    <dgm:pt modelId="{7BB5A991-C7DB-4E71-94BB-389AF83082ED}" type="parTrans" cxnId="{521D8803-7004-4FCB-9C35-06575B019C37}">
      <dgm:prSet/>
      <dgm:spPr/>
      <dgm:t>
        <a:bodyPr/>
        <a:lstStyle/>
        <a:p>
          <a:endParaRPr lang="en-US"/>
        </a:p>
      </dgm:t>
    </dgm:pt>
    <dgm:pt modelId="{464507F4-A44F-4D65-9E69-7B3787BBEDA2}" type="sibTrans" cxnId="{521D8803-7004-4FCB-9C35-06575B019C37}">
      <dgm:prSet/>
      <dgm:spPr/>
      <dgm:t>
        <a:bodyPr/>
        <a:lstStyle/>
        <a:p>
          <a:endParaRPr lang="en-US"/>
        </a:p>
      </dgm:t>
    </dgm:pt>
    <dgm:pt modelId="{F1A7B11A-616E-4C2B-84B5-51AB34C33E70}">
      <dgm:prSet custT="1"/>
      <dgm:spPr/>
      <dgm:t>
        <a:bodyPr/>
        <a:lstStyle/>
        <a:p>
          <a:r>
            <a:rPr lang="fr-CD" sz="2400" dirty="0">
              <a:latin typeface="Arial Narrow" panose="020B0606020202030204" pitchFamily="34" charset="0"/>
            </a:rPr>
            <a:t>Élaboration de la Stratégie 30x30; </a:t>
          </a:r>
          <a:endParaRPr lang="en-US" sz="2400" dirty="0">
            <a:latin typeface="Arial Narrow" panose="020B0606020202030204" pitchFamily="34" charset="0"/>
          </a:endParaRPr>
        </a:p>
      </dgm:t>
    </dgm:pt>
    <dgm:pt modelId="{809E5111-836C-4AB4-AB4B-C6768B120F9B}" type="parTrans" cxnId="{74850D5C-54B6-4D91-8BB2-54B5A6C8CE79}">
      <dgm:prSet/>
      <dgm:spPr/>
      <dgm:t>
        <a:bodyPr/>
        <a:lstStyle/>
        <a:p>
          <a:endParaRPr lang="en-US"/>
        </a:p>
      </dgm:t>
    </dgm:pt>
    <dgm:pt modelId="{09EC2E6A-D032-477B-8B6C-002F43B3D891}" type="sibTrans" cxnId="{74850D5C-54B6-4D91-8BB2-54B5A6C8CE79}">
      <dgm:prSet/>
      <dgm:spPr/>
      <dgm:t>
        <a:bodyPr/>
        <a:lstStyle/>
        <a:p>
          <a:endParaRPr lang="en-US"/>
        </a:p>
      </dgm:t>
    </dgm:pt>
    <dgm:pt modelId="{7C40270A-6DB1-409A-BA96-A0B990FD2FA2}">
      <dgm:prSet custT="1"/>
      <dgm:spPr/>
      <dgm:t>
        <a:bodyPr/>
        <a:lstStyle/>
        <a:p>
          <a:r>
            <a:rPr lang="fr-CD" sz="2400" dirty="0">
              <a:latin typeface="Arial Narrow" panose="020B0606020202030204" pitchFamily="34" charset="0"/>
            </a:rPr>
            <a:t>Élaboration de la Stratégie de conservation de la biodiversité dans les AP;</a:t>
          </a:r>
          <a:endParaRPr lang="en-US" sz="2400" dirty="0">
            <a:latin typeface="Arial Narrow" panose="020B0606020202030204" pitchFamily="34" charset="0"/>
          </a:endParaRPr>
        </a:p>
      </dgm:t>
    </dgm:pt>
    <dgm:pt modelId="{3E295002-50C4-47A9-B92E-2186370A1397}" type="parTrans" cxnId="{B39E49DF-DB35-4631-B48B-299CDDEFE1B1}">
      <dgm:prSet/>
      <dgm:spPr/>
      <dgm:t>
        <a:bodyPr/>
        <a:lstStyle/>
        <a:p>
          <a:endParaRPr lang="en-US"/>
        </a:p>
      </dgm:t>
    </dgm:pt>
    <dgm:pt modelId="{E18D10BC-CA5A-4123-AB7A-35EC187B5D6B}" type="sibTrans" cxnId="{B39E49DF-DB35-4631-B48B-299CDDEFE1B1}">
      <dgm:prSet/>
      <dgm:spPr/>
      <dgm:t>
        <a:bodyPr/>
        <a:lstStyle/>
        <a:p>
          <a:endParaRPr lang="en-US"/>
        </a:p>
      </dgm:t>
    </dgm:pt>
    <dgm:pt modelId="{720D309C-4865-437B-9190-AB57F5F5F9E3}">
      <dgm:prSet custT="1"/>
      <dgm:spPr/>
      <dgm:t>
        <a:bodyPr/>
        <a:lstStyle/>
        <a:p>
          <a:r>
            <a:rPr lang="fr-CD" sz="2400" dirty="0">
              <a:latin typeface="Arial Narrow" panose="020B0606020202030204" pitchFamily="34" charset="0"/>
            </a:rPr>
            <a:t>Élaboration de la Stratégie de conservation en dehors des AP; </a:t>
          </a:r>
          <a:endParaRPr lang="en-US" sz="2400" dirty="0">
            <a:latin typeface="Arial Narrow" panose="020B0606020202030204" pitchFamily="34" charset="0"/>
          </a:endParaRPr>
        </a:p>
      </dgm:t>
    </dgm:pt>
    <dgm:pt modelId="{C66E34B0-8A35-426E-ABFE-584DC5DDCB33}" type="parTrans" cxnId="{01C303DC-9A96-40EA-A2C1-9FFD815FE224}">
      <dgm:prSet/>
      <dgm:spPr/>
      <dgm:t>
        <a:bodyPr/>
        <a:lstStyle/>
        <a:p>
          <a:endParaRPr lang="en-US"/>
        </a:p>
      </dgm:t>
    </dgm:pt>
    <dgm:pt modelId="{A4B3141C-E3C8-4F42-8636-71600C0499D6}" type="sibTrans" cxnId="{01C303DC-9A96-40EA-A2C1-9FFD815FE224}">
      <dgm:prSet/>
      <dgm:spPr/>
      <dgm:t>
        <a:bodyPr/>
        <a:lstStyle/>
        <a:p>
          <a:endParaRPr lang="en-US"/>
        </a:p>
      </dgm:t>
    </dgm:pt>
    <dgm:pt modelId="{B0A96C05-579D-493E-A27F-E3E9C7F80AEC}" type="pres">
      <dgm:prSet presAssocID="{553C546B-BC37-45ED-9A9D-97C55FE06404}" presName="linear" presStyleCnt="0">
        <dgm:presLayoutVars>
          <dgm:animLvl val="lvl"/>
          <dgm:resizeHandles val="exact"/>
        </dgm:presLayoutVars>
      </dgm:prSet>
      <dgm:spPr/>
    </dgm:pt>
    <dgm:pt modelId="{57C98D64-5A0D-45F0-8478-7555713CEFE6}" type="pres">
      <dgm:prSet presAssocID="{F2AD07B6-A653-4902-968E-ECBC8E7C07D3}" presName="parentText" presStyleLbl="node1" presStyleIdx="0" presStyleCnt="5">
        <dgm:presLayoutVars>
          <dgm:chMax val="0"/>
          <dgm:bulletEnabled val="1"/>
        </dgm:presLayoutVars>
      </dgm:prSet>
      <dgm:spPr/>
    </dgm:pt>
    <dgm:pt modelId="{1BA43DA5-3374-4CEB-92F8-EACD8E45E426}" type="pres">
      <dgm:prSet presAssocID="{118FD2C7-BF74-4FD2-905E-A167411140F3}" presName="spacer" presStyleCnt="0"/>
      <dgm:spPr/>
    </dgm:pt>
    <dgm:pt modelId="{937D4FE8-DC4D-4BA4-B644-F985141DD8F0}" type="pres">
      <dgm:prSet presAssocID="{36EC9787-BB1A-4EAC-8549-C55B4546E86C}" presName="parentText" presStyleLbl="node1" presStyleIdx="1" presStyleCnt="5">
        <dgm:presLayoutVars>
          <dgm:chMax val="0"/>
          <dgm:bulletEnabled val="1"/>
        </dgm:presLayoutVars>
      </dgm:prSet>
      <dgm:spPr/>
    </dgm:pt>
    <dgm:pt modelId="{6719A046-09CC-48DF-958B-635F7B941C2F}" type="pres">
      <dgm:prSet presAssocID="{464507F4-A44F-4D65-9E69-7B3787BBEDA2}" presName="spacer" presStyleCnt="0"/>
      <dgm:spPr/>
    </dgm:pt>
    <dgm:pt modelId="{F2404E58-017D-4BEA-8DB8-62D0D242C0C5}" type="pres">
      <dgm:prSet presAssocID="{F1A7B11A-616E-4C2B-84B5-51AB34C33E70}" presName="parentText" presStyleLbl="node1" presStyleIdx="2" presStyleCnt="5">
        <dgm:presLayoutVars>
          <dgm:chMax val="0"/>
          <dgm:bulletEnabled val="1"/>
        </dgm:presLayoutVars>
      </dgm:prSet>
      <dgm:spPr/>
    </dgm:pt>
    <dgm:pt modelId="{3881CAAE-D43A-4C57-8A44-C798C33F6343}" type="pres">
      <dgm:prSet presAssocID="{09EC2E6A-D032-477B-8B6C-002F43B3D891}" presName="spacer" presStyleCnt="0"/>
      <dgm:spPr/>
    </dgm:pt>
    <dgm:pt modelId="{A6756062-92DE-4951-9D46-D2D28390B9FA}" type="pres">
      <dgm:prSet presAssocID="{7C40270A-6DB1-409A-BA96-A0B990FD2FA2}" presName="parentText" presStyleLbl="node1" presStyleIdx="3" presStyleCnt="5">
        <dgm:presLayoutVars>
          <dgm:chMax val="0"/>
          <dgm:bulletEnabled val="1"/>
        </dgm:presLayoutVars>
      </dgm:prSet>
      <dgm:spPr/>
    </dgm:pt>
    <dgm:pt modelId="{A90C24B6-8C82-46B1-8066-D42196E5EC16}" type="pres">
      <dgm:prSet presAssocID="{E18D10BC-CA5A-4123-AB7A-35EC187B5D6B}" presName="spacer" presStyleCnt="0"/>
      <dgm:spPr/>
    </dgm:pt>
    <dgm:pt modelId="{A824694F-5FE7-4953-AE55-B16E5BE400BB}" type="pres">
      <dgm:prSet presAssocID="{720D309C-4865-437B-9190-AB57F5F5F9E3}" presName="parentText" presStyleLbl="node1" presStyleIdx="4" presStyleCnt="5">
        <dgm:presLayoutVars>
          <dgm:chMax val="0"/>
          <dgm:bulletEnabled val="1"/>
        </dgm:presLayoutVars>
      </dgm:prSet>
      <dgm:spPr/>
    </dgm:pt>
  </dgm:ptLst>
  <dgm:cxnLst>
    <dgm:cxn modelId="{521D8803-7004-4FCB-9C35-06575B019C37}" srcId="{553C546B-BC37-45ED-9A9D-97C55FE06404}" destId="{36EC9787-BB1A-4EAC-8549-C55B4546E86C}" srcOrd="1" destOrd="0" parTransId="{7BB5A991-C7DB-4E71-94BB-389AF83082ED}" sibTransId="{464507F4-A44F-4D65-9E69-7B3787BBEDA2}"/>
    <dgm:cxn modelId="{C8226204-C686-4DBD-9580-B23E9BA20BEB}" type="presOf" srcId="{7C40270A-6DB1-409A-BA96-A0B990FD2FA2}" destId="{A6756062-92DE-4951-9D46-D2D28390B9FA}" srcOrd="0" destOrd="0" presId="urn:microsoft.com/office/officeart/2005/8/layout/vList2"/>
    <dgm:cxn modelId="{21F42224-CC27-4575-BE11-276AFC393EDB}" type="presOf" srcId="{F2AD07B6-A653-4902-968E-ECBC8E7C07D3}" destId="{57C98D64-5A0D-45F0-8478-7555713CEFE6}" srcOrd="0" destOrd="0" presId="urn:microsoft.com/office/officeart/2005/8/layout/vList2"/>
    <dgm:cxn modelId="{E33B482B-B414-473C-9845-67558DEC242C}" type="presOf" srcId="{F1A7B11A-616E-4C2B-84B5-51AB34C33E70}" destId="{F2404E58-017D-4BEA-8DB8-62D0D242C0C5}" srcOrd="0" destOrd="0" presId="urn:microsoft.com/office/officeart/2005/8/layout/vList2"/>
    <dgm:cxn modelId="{0FE6D02E-BADC-42C7-A452-A2D2B04C189B}" type="presOf" srcId="{720D309C-4865-437B-9190-AB57F5F5F9E3}" destId="{A824694F-5FE7-4953-AE55-B16E5BE400BB}" srcOrd="0" destOrd="0" presId="urn:microsoft.com/office/officeart/2005/8/layout/vList2"/>
    <dgm:cxn modelId="{74850D5C-54B6-4D91-8BB2-54B5A6C8CE79}" srcId="{553C546B-BC37-45ED-9A9D-97C55FE06404}" destId="{F1A7B11A-616E-4C2B-84B5-51AB34C33E70}" srcOrd="2" destOrd="0" parTransId="{809E5111-836C-4AB4-AB4B-C6768B120F9B}" sibTransId="{09EC2E6A-D032-477B-8B6C-002F43B3D891}"/>
    <dgm:cxn modelId="{02EBD949-2FDE-4C93-B3D8-6BCEE6E969DA}" type="presOf" srcId="{553C546B-BC37-45ED-9A9D-97C55FE06404}" destId="{B0A96C05-579D-493E-A27F-E3E9C7F80AEC}" srcOrd="0" destOrd="0" presId="urn:microsoft.com/office/officeart/2005/8/layout/vList2"/>
    <dgm:cxn modelId="{01C303DC-9A96-40EA-A2C1-9FFD815FE224}" srcId="{553C546B-BC37-45ED-9A9D-97C55FE06404}" destId="{720D309C-4865-437B-9190-AB57F5F5F9E3}" srcOrd="4" destOrd="0" parTransId="{C66E34B0-8A35-426E-ABFE-584DC5DDCB33}" sibTransId="{A4B3141C-E3C8-4F42-8636-71600C0499D6}"/>
    <dgm:cxn modelId="{B39E49DF-DB35-4631-B48B-299CDDEFE1B1}" srcId="{553C546B-BC37-45ED-9A9D-97C55FE06404}" destId="{7C40270A-6DB1-409A-BA96-A0B990FD2FA2}" srcOrd="3" destOrd="0" parTransId="{3E295002-50C4-47A9-B92E-2186370A1397}" sibTransId="{E18D10BC-CA5A-4123-AB7A-35EC187B5D6B}"/>
    <dgm:cxn modelId="{3E7287E6-8308-44E4-84FB-31AB3B482901}" srcId="{553C546B-BC37-45ED-9A9D-97C55FE06404}" destId="{F2AD07B6-A653-4902-968E-ECBC8E7C07D3}" srcOrd="0" destOrd="0" parTransId="{F3055513-947B-419D-9E4B-4F997E9E6D80}" sibTransId="{118FD2C7-BF74-4FD2-905E-A167411140F3}"/>
    <dgm:cxn modelId="{09165BF3-BF91-495C-AACB-9BA20E59D919}" type="presOf" srcId="{36EC9787-BB1A-4EAC-8549-C55B4546E86C}" destId="{937D4FE8-DC4D-4BA4-B644-F985141DD8F0}" srcOrd="0" destOrd="0" presId="urn:microsoft.com/office/officeart/2005/8/layout/vList2"/>
    <dgm:cxn modelId="{74A6FCC3-AF9E-40AE-B802-48F25703917E}" type="presParOf" srcId="{B0A96C05-579D-493E-A27F-E3E9C7F80AEC}" destId="{57C98D64-5A0D-45F0-8478-7555713CEFE6}" srcOrd="0" destOrd="0" presId="urn:microsoft.com/office/officeart/2005/8/layout/vList2"/>
    <dgm:cxn modelId="{4D119752-ED03-4186-AAD5-CDE262D853D5}" type="presParOf" srcId="{B0A96C05-579D-493E-A27F-E3E9C7F80AEC}" destId="{1BA43DA5-3374-4CEB-92F8-EACD8E45E426}" srcOrd="1" destOrd="0" presId="urn:microsoft.com/office/officeart/2005/8/layout/vList2"/>
    <dgm:cxn modelId="{0544BA28-F068-4A12-A15E-859FFDCF420F}" type="presParOf" srcId="{B0A96C05-579D-493E-A27F-E3E9C7F80AEC}" destId="{937D4FE8-DC4D-4BA4-B644-F985141DD8F0}" srcOrd="2" destOrd="0" presId="urn:microsoft.com/office/officeart/2005/8/layout/vList2"/>
    <dgm:cxn modelId="{9E3E52B2-48E0-46CE-941F-B1E2443426A9}" type="presParOf" srcId="{B0A96C05-579D-493E-A27F-E3E9C7F80AEC}" destId="{6719A046-09CC-48DF-958B-635F7B941C2F}" srcOrd="3" destOrd="0" presId="urn:microsoft.com/office/officeart/2005/8/layout/vList2"/>
    <dgm:cxn modelId="{43BB903D-7B21-4B5F-9616-D96D9330B495}" type="presParOf" srcId="{B0A96C05-579D-493E-A27F-E3E9C7F80AEC}" destId="{F2404E58-017D-4BEA-8DB8-62D0D242C0C5}" srcOrd="4" destOrd="0" presId="urn:microsoft.com/office/officeart/2005/8/layout/vList2"/>
    <dgm:cxn modelId="{6B2BF903-F95E-453C-8815-0426D549453E}" type="presParOf" srcId="{B0A96C05-579D-493E-A27F-E3E9C7F80AEC}" destId="{3881CAAE-D43A-4C57-8A44-C798C33F6343}" srcOrd="5" destOrd="0" presId="urn:microsoft.com/office/officeart/2005/8/layout/vList2"/>
    <dgm:cxn modelId="{5CF7910B-DC1C-4EFE-8EA8-1DB41AF648EC}" type="presParOf" srcId="{B0A96C05-579D-493E-A27F-E3E9C7F80AEC}" destId="{A6756062-92DE-4951-9D46-D2D28390B9FA}" srcOrd="6" destOrd="0" presId="urn:microsoft.com/office/officeart/2005/8/layout/vList2"/>
    <dgm:cxn modelId="{52D9FF8A-4D88-4A46-BED2-72E48CE4C850}" type="presParOf" srcId="{B0A96C05-579D-493E-A27F-E3E9C7F80AEC}" destId="{A90C24B6-8C82-46B1-8066-D42196E5EC16}" srcOrd="7" destOrd="0" presId="urn:microsoft.com/office/officeart/2005/8/layout/vList2"/>
    <dgm:cxn modelId="{A8B6C4D8-CF07-485B-84E4-7765CCC540D0}" type="presParOf" srcId="{B0A96C05-579D-493E-A27F-E3E9C7F80AEC}" destId="{A824694F-5FE7-4953-AE55-B16E5BE400BB}"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1ED298-1B4F-4098-BEA3-0A23881F4D5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9515179-A276-44BE-8C0E-CA3A48DF1A32}">
      <dgm:prSet custT="1"/>
      <dgm:spPr/>
      <dgm:t>
        <a:bodyPr/>
        <a:lstStyle/>
        <a:p>
          <a:r>
            <a:rPr lang="fr-FR" sz="2000" dirty="0">
              <a:latin typeface="Arial Narrow" panose="020B0606020202030204" pitchFamily="34" charset="0"/>
            </a:rPr>
            <a:t>Crédit Bonobo/Biodiversité : mécanisme de financement innovant pour la conservation et la valorisation de la biodiversité au bénéfice des COLO et PA ;</a:t>
          </a:r>
          <a:endParaRPr lang="en-US" sz="2000" dirty="0">
            <a:latin typeface="Arial Narrow" panose="020B0606020202030204" pitchFamily="34" charset="0"/>
          </a:endParaRPr>
        </a:p>
      </dgm:t>
    </dgm:pt>
    <dgm:pt modelId="{E2BA3F04-3C92-454E-9507-0C490532E6A7}" type="parTrans" cxnId="{542DF019-9D96-45CE-847D-E1DAF160DD4D}">
      <dgm:prSet/>
      <dgm:spPr/>
      <dgm:t>
        <a:bodyPr/>
        <a:lstStyle/>
        <a:p>
          <a:endParaRPr lang="en-US"/>
        </a:p>
      </dgm:t>
    </dgm:pt>
    <dgm:pt modelId="{15EBB17D-F4B1-4045-ABE4-58845EF7A693}" type="sibTrans" cxnId="{542DF019-9D96-45CE-847D-E1DAF160DD4D}">
      <dgm:prSet/>
      <dgm:spPr/>
      <dgm:t>
        <a:bodyPr/>
        <a:lstStyle/>
        <a:p>
          <a:endParaRPr lang="en-US"/>
        </a:p>
      </dgm:t>
    </dgm:pt>
    <dgm:pt modelId="{24AA511C-CCC6-4EC9-8C51-7CE2B42F1A34}">
      <dgm:prSet custT="1"/>
      <dgm:spPr/>
      <dgm:t>
        <a:bodyPr/>
        <a:lstStyle/>
        <a:p>
          <a:r>
            <a:rPr lang="fr-FR" sz="2000" dirty="0">
              <a:latin typeface="Arial Narrow" panose="020B0606020202030204" pitchFamily="34" charset="0"/>
            </a:rPr>
            <a:t>Cadre national de Biosécurité (Elaboration de la loi sur la biosécurité);</a:t>
          </a:r>
          <a:endParaRPr lang="en-US" sz="2000" dirty="0">
            <a:latin typeface="Arial Narrow" panose="020B0606020202030204" pitchFamily="34" charset="0"/>
          </a:endParaRPr>
        </a:p>
      </dgm:t>
    </dgm:pt>
    <dgm:pt modelId="{3CBB65D0-CC35-4C73-AF2E-FD6420C74D25}" type="parTrans" cxnId="{FAAD57ED-EA89-4D27-A3AB-CED5E9C2DF7F}">
      <dgm:prSet/>
      <dgm:spPr/>
      <dgm:t>
        <a:bodyPr/>
        <a:lstStyle/>
        <a:p>
          <a:endParaRPr lang="en-US"/>
        </a:p>
      </dgm:t>
    </dgm:pt>
    <dgm:pt modelId="{0A79CA46-BEC5-45CC-8E24-38BF4279A2B7}" type="sibTrans" cxnId="{FAAD57ED-EA89-4D27-A3AB-CED5E9C2DF7F}">
      <dgm:prSet/>
      <dgm:spPr/>
      <dgm:t>
        <a:bodyPr/>
        <a:lstStyle/>
        <a:p>
          <a:endParaRPr lang="en-US"/>
        </a:p>
      </dgm:t>
    </dgm:pt>
    <dgm:pt modelId="{39B5AEB9-8660-4248-8627-BC7D0452092C}">
      <dgm:prSet custT="1"/>
      <dgm:spPr/>
      <dgm:t>
        <a:bodyPr/>
        <a:lstStyle/>
        <a:p>
          <a:r>
            <a:rPr lang="fr-FR" sz="2000" dirty="0">
              <a:latin typeface="Arial Narrow" panose="020B0606020202030204" pitchFamily="34" charset="0"/>
            </a:rPr>
            <a:t>Processus de finalisation des mesures APA des COLO et PA; (formation, sensibilisation);</a:t>
          </a:r>
          <a:endParaRPr lang="en-US" sz="2000" dirty="0">
            <a:latin typeface="Arial Narrow" panose="020B0606020202030204" pitchFamily="34" charset="0"/>
          </a:endParaRPr>
        </a:p>
      </dgm:t>
    </dgm:pt>
    <dgm:pt modelId="{BA38734A-C1C5-4AEC-851F-9433831F192C}" type="parTrans" cxnId="{4B3ECF8B-73C4-4039-BC21-14A593C78A61}">
      <dgm:prSet/>
      <dgm:spPr/>
      <dgm:t>
        <a:bodyPr/>
        <a:lstStyle/>
        <a:p>
          <a:endParaRPr lang="en-US"/>
        </a:p>
      </dgm:t>
    </dgm:pt>
    <dgm:pt modelId="{4D45D95D-A81C-4BE7-AF67-61A29DBC7EA7}" type="sibTrans" cxnId="{4B3ECF8B-73C4-4039-BC21-14A593C78A61}">
      <dgm:prSet/>
      <dgm:spPr/>
      <dgm:t>
        <a:bodyPr/>
        <a:lstStyle/>
        <a:p>
          <a:endParaRPr lang="en-US"/>
        </a:p>
      </dgm:t>
    </dgm:pt>
    <dgm:pt modelId="{32A3E351-5155-4D3A-9E78-CBE915D86667}">
      <dgm:prSet/>
      <dgm:spPr/>
      <dgm:t>
        <a:bodyPr/>
        <a:lstStyle/>
        <a:p>
          <a:r>
            <a:rPr lang="fr-FR" dirty="0">
              <a:latin typeface="Arial Narrow" panose="020B0606020202030204" pitchFamily="34" charset="0"/>
            </a:rPr>
            <a:t>Echanges sur les voies et options pour la reconnaissance légale des AMCEZ et des territoires conservés par les Peuples autochtones pygmées et communautés locales ;</a:t>
          </a:r>
          <a:endParaRPr lang="en-US" dirty="0">
            <a:latin typeface="Arial Narrow" panose="020B0606020202030204" pitchFamily="34" charset="0"/>
          </a:endParaRPr>
        </a:p>
      </dgm:t>
    </dgm:pt>
    <dgm:pt modelId="{74C898C8-3C53-4420-91A5-032088D4CD34}" type="parTrans" cxnId="{56ABBBE6-5736-4B44-B6F8-F46B3BFDFF05}">
      <dgm:prSet/>
      <dgm:spPr/>
      <dgm:t>
        <a:bodyPr/>
        <a:lstStyle/>
        <a:p>
          <a:endParaRPr lang="en-US"/>
        </a:p>
      </dgm:t>
    </dgm:pt>
    <dgm:pt modelId="{A3A352DB-F9A2-424E-BD77-340CD1F864F7}" type="sibTrans" cxnId="{56ABBBE6-5736-4B44-B6F8-F46B3BFDFF05}">
      <dgm:prSet/>
      <dgm:spPr/>
      <dgm:t>
        <a:bodyPr/>
        <a:lstStyle/>
        <a:p>
          <a:endParaRPr lang="en-US"/>
        </a:p>
      </dgm:t>
    </dgm:pt>
    <dgm:pt modelId="{97EA0215-7F90-4494-8B45-0EBC5EC204AF}">
      <dgm:prSet/>
      <dgm:spPr/>
      <dgm:t>
        <a:bodyPr/>
        <a:lstStyle/>
        <a:p>
          <a:r>
            <a:rPr lang="fr-FR" dirty="0">
              <a:latin typeface="Arial Narrow" panose="020B0606020202030204" pitchFamily="34" charset="0"/>
            </a:rPr>
            <a:t>La création du  Couloir Vert Kivu–Kinshasa, aire protégée à vocation de réserve Communautaire (544270 km²)</a:t>
          </a:r>
          <a:endParaRPr lang="en-US" dirty="0">
            <a:latin typeface="Arial Narrow" panose="020B0606020202030204" pitchFamily="34" charset="0"/>
          </a:endParaRPr>
        </a:p>
      </dgm:t>
    </dgm:pt>
    <dgm:pt modelId="{E101E58E-564B-4138-963E-0B4EAE0235E0}" type="parTrans" cxnId="{7DCCEAC2-546E-446A-B133-8764D12D470D}">
      <dgm:prSet/>
      <dgm:spPr/>
      <dgm:t>
        <a:bodyPr/>
        <a:lstStyle/>
        <a:p>
          <a:endParaRPr lang="en-US"/>
        </a:p>
      </dgm:t>
    </dgm:pt>
    <dgm:pt modelId="{B809AE32-337D-415B-AC80-70445A5EBD3A}" type="sibTrans" cxnId="{7DCCEAC2-546E-446A-B133-8764D12D470D}">
      <dgm:prSet/>
      <dgm:spPr/>
      <dgm:t>
        <a:bodyPr/>
        <a:lstStyle/>
        <a:p>
          <a:endParaRPr lang="en-US"/>
        </a:p>
      </dgm:t>
    </dgm:pt>
    <dgm:pt modelId="{93FD8936-9F99-4ADF-AFEB-3C7EDCA20062}" type="pres">
      <dgm:prSet presAssocID="{8A1ED298-1B4F-4098-BEA3-0A23881F4D5B}" presName="linear" presStyleCnt="0">
        <dgm:presLayoutVars>
          <dgm:animLvl val="lvl"/>
          <dgm:resizeHandles val="exact"/>
        </dgm:presLayoutVars>
      </dgm:prSet>
      <dgm:spPr/>
    </dgm:pt>
    <dgm:pt modelId="{3F567F04-8421-4786-B624-9D4622907DF0}" type="pres">
      <dgm:prSet presAssocID="{C9515179-A276-44BE-8C0E-CA3A48DF1A32}" presName="parentText" presStyleLbl="node1" presStyleIdx="0" presStyleCnt="5">
        <dgm:presLayoutVars>
          <dgm:chMax val="0"/>
          <dgm:bulletEnabled val="1"/>
        </dgm:presLayoutVars>
      </dgm:prSet>
      <dgm:spPr/>
    </dgm:pt>
    <dgm:pt modelId="{4DB352C1-8489-4A37-B0C9-E223AEE8CA3B}" type="pres">
      <dgm:prSet presAssocID="{15EBB17D-F4B1-4045-ABE4-58845EF7A693}" presName="spacer" presStyleCnt="0"/>
      <dgm:spPr/>
    </dgm:pt>
    <dgm:pt modelId="{FA84332A-7C44-4276-B4A0-BFE3543C835E}" type="pres">
      <dgm:prSet presAssocID="{24AA511C-CCC6-4EC9-8C51-7CE2B42F1A34}" presName="parentText" presStyleLbl="node1" presStyleIdx="1" presStyleCnt="5">
        <dgm:presLayoutVars>
          <dgm:chMax val="0"/>
          <dgm:bulletEnabled val="1"/>
        </dgm:presLayoutVars>
      </dgm:prSet>
      <dgm:spPr/>
    </dgm:pt>
    <dgm:pt modelId="{7A2A97E6-353B-4972-80F1-40849A76D403}" type="pres">
      <dgm:prSet presAssocID="{0A79CA46-BEC5-45CC-8E24-38BF4279A2B7}" presName="spacer" presStyleCnt="0"/>
      <dgm:spPr/>
    </dgm:pt>
    <dgm:pt modelId="{111567C0-EE2A-469E-A53C-6CCB402BA1B1}" type="pres">
      <dgm:prSet presAssocID="{39B5AEB9-8660-4248-8627-BC7D0452092C}" presName="parentText" presStyleLbl="node1" presStyleIdx="2" presStyleCnt="5">
        <dgm:presLayoutVars>
          <dgm:chMax val="0"/>
          <dgm:bulletEnabled val="1"/>
        </dgm:presLayoutVars>
      </dgm:prSet>
      <dgm:spPr/>
    </dgm:pt>
    <dgm:pt modelId="{A1EFB182-E040-45E7-8145-DC950822EC98}" type="pres">
      <dgm:prSet presAssocID="{4D45D95D-A81C-4BE7-AF67-61A29DBC7EA7}" presName="spacer" presStyleCnt="0"/>
      <dgm:spPr/>
    </dgm:pt>
    <dgm:pt modelId="{6DDE3B0E-4929-4BE5-9A89-E3EB6599AAAC}" type="pres">
      <dgm:prSet presAssocID="{32A3E351-5155-4D3A-9E78-CBE915D86667}" presName="parentText" presStyleLbl="node1" presStyleIdx="3" presStyleCnt="5">
        <dgm:presLayoutVars>
          <dgm:chMax val="0"/>
          <dgm:bulletEnabled val="1"/>
        </dgm:presLayoutVars>
      </dgm:prSet>
      <dgm:spPr/>
    </dgm:pt>
    <dgm:pt modelId="{23773008-C05E-48EB-B07D-B95B785E87A1}" type="pres">
      <dgm:prSet presAssocID="{A3A352DB-F9A2-424E-BD77-340CD1F864F7}" presName="spacer" presStyleCnt="0"/>
      <dgm:spPr/>
    </dgm:pt>
    <dgm:pt modelId="{96CC4E94-1F2B-4116-A4B2-57B59EB9B296}" type="pres">
      <dgm:prSet presAssocID="{97EA0215-7F90-4494-8B45-0EBC5EC204AF}" presName="parentText" presStyleLbl="node1" presStyleIdx="4" presStyleCnt="5">
        <dgm:presLayoutVars>
          <dgm:chMax val="0"/>
          <dgm:bulletEnabled val="1"/>
        </dgm:presLayoutVars>
      </dgm:prSet>
      <dgm:spPr/>
    </dgm:pt>
  </dgm:ptLst>
  <dgm:cxnLst>
    <dgm:cxn modelId="{542DF019-9D96-45CE-847D-E1DAF160DD4D}" srcId="{8A1ED298-1B4F-4098-BEA3-0A23881F4D5B}" destId="{C9515179-A276-44BE-8C0E-CA3A48DF1A32}" srcOrd="0" destOrd="0" parTransId="{E2BA3F04-3C92-454E-9507-0C490532E6A7}" sibTransId="{15EBB17D-F4B1-4045-ABE4-58845EF7A693}"/>
    <dgm:cxn modelId="{6F52291C-4189-44A4-BDA3-7ADDE73489EC}" type="presOf" srcId="{97EA0215-7F90-4494-8B45-0EBC5EC204AF}" destId="{96CC4E94-1F2B-4116-A4B2-57B59EB9B296}" srcOrd="0" destOrd="0" presId="urn:microsoft.com/office/officeart/2005/8/layout/vList2"/>
    <dgm:cxn modelId="{A4480040-49F6-4632-B6B3-EE71DB727C2F}" type="presOf" srcId="{24AA511C-CCC6-4EC9-8C51-7CE2B42F1A34}" destId="{FA84332A-7C44-4276-B4A0-BFE3543C835E}" srcOrd="0" destOrd="0" presId="urn:microsoft.com/office/officeart/2005/8/layout/vList2"/>
    <dgm:cxn modelId="{DFD28B5F-D2AF-4913-8246-85655645ACBE}" type="presOf" srcId="{8A1ED298-1B4F-4098-BEA3-0A23881F4D5B}" destId="{93FD8936-9F99-4ADF-AFEB-3C7EDCA20062}" srcOrd="0" destOrd="0" presId="urn:microsoft.com/office/officeart/2005/8/layout/vList2"/>
    <dgm:cxn modelId="{4B3ECF8B-73C4-4039-BC21-14A593C78A61}" srcId="{8A1ED298-1B4F-4098-BEA3-0A23881F4D5B}" destId="{39B5AEB9-8660-4248-8627-BC7D0452092C}" srcOrd="2" destOrd="0" parTransId="{BA38734A-C1C5-4AEC-851F-9433831F192C}" sibTransId="{4D45D95D-A81C-4BE7-AF67-61A29DBC7EA7}"/>
    <dgm:cxn modelId="{841FE99D-1C31-4B68-8A83-0BEB95E511E3}" type="presOf" srcId="{32A3E351-5155-4D3A-9E78-CBE915D86667}" destId="{6DDE3B0E-4929-4BE5-9A89-E3EB6599AAAC}" srcOrd="0" destOrd="0" presId="urn:microsoft.com/office/officeart/2005/8/layout/vList2"/>
    <dgm:cxn modelId="{7DCCEAC2-546E-446A-B133-8764D12D470D}" srcId="{8A1ED298-1B4F-4098-BEA3-0A23881F4D5B}" destId="{97EA0215-7F90-4494-8B45-0EBC5EC204AF}" srcOrd="4" destOrd="0" parTransId="{E101E58E-564B-4138-963E-0B4EAE0235E0}" sibTransId="{B809AE32-337D-415B-AC80-70445A5EBD3A}"/>
    <dgm:cxn modelId="{2F3198D3-D6CE-49B7-A5F3-E5BF602CCB38}" type="presOf" srcId="{C9515179-A276-44BE-8C0E-CA3A48DF1A32}" destId="{3F567F04-8421-4786-B624-9D4622907DF0}" srcOrd="0" destOrd="0" presId="urn:microsoft.com/office/officeart/2005/8/layout/vList2"/>
    <dgm:cxn modelId="{2D7BD8D6-F562-42CF-9CCB-34EF2C5EC53D}" type="presOf" srcId="{39B5AEB9-8660-4248-8627-BC7D0452092C}" destId="{111567C0-EE2A-469E-A53C-6CCB402BA1B1}" srcOrd="0" destOrd="0" presId="urn:microsoft.com/office/officeart/2005/8/layout/vList2"/>
    <dgm:cxn modelId="{56ABBBE6-5736-4B44-B6F8-F46B3BFDFF05}" srcId="{8A1ED298-1B4F-4098-BEA3-0A23881F4D5B}" destId="{32A3E351-5155-4D3A-9E78-CBE915D86667}" srcOrd="3" destOrd="0" parTransId="{74C898C8-3C53-4420-91A5-032088D4CD34}" sibTransId="{A3A352DB-F9A2-424E-BD77-340CD1F864F7}"/>
    <dgm:cxn modelId="{FAAD57ED-EA89-4D27-A3AB-CED5E9C2DF7F}" srcId="{8A1ED298-1B4F-4098-BEA3-0A23881F4D5B}" destId="{24AA511C-CCC6-4EC9-8C51-7CE2B42F1A34}" srcOrd="1" destOrd="0" parTransId="{3CBB65D0-CC35-4C73-AF2E-FD6420C74D25}" sibTransId="{0A79CA46-BEC5-45CC-8E24-38BF4279A2B7}"/>
    <dgm:cxn modelId="{E51E1BCE-2F84-4D40-9946-ACA510826233}" type="presParOf" srcId="{93FD8936-9F99-4ADF-AFEB-3C7EDCA20062}" destId="{3F567F04-8421-4786-B624-9D4622907DF0}" srcOrd="0" destOrd="0" presId="urn:microsoft.com/office/officeart/2005/8/layout/vList2"/>
    <dgm:cxn modelId="{C87AD889-4496-496A-BC09-D12D039F2D82}" type="presParOf" srcId="{93FD8936-9F99-4ADF-AFEB-3C7EDCA20062}" destId="{4DB352C1-8489-4A37-B0C9-E223AEE8CA3B}" srcOrd="1" destOrd="0" presId="urn:microsoft.com/office/officeart/2005/8/layout/vList2"/>
    <dgm:cxn modelId="{6DA1ED31-E0AE-45BA-A738-3F10E2C108C2}" type="presParOf" srcId="{93FD8936-9F99-4ADF-AFEB-3C7EDCA20062}" destId="{FA84332A-7C44-4276-B4A0-BFE3543C835E}" srcOrd="2" destOrd="0" presId="urn:microsoft.com/office/officeart/2005/8/layout/vList2"/>
    <dgm:cxn modelId="{909DD891-32B8-4C11-8EC3-3EB17E8E7A18}" type="presParOf" srcId="{93FD8936-9F99-4ADF-AFEB-3C7EDCA20062}" destId="{7A2A97E6-353B-4972-80F1-40849A76D403}" srcOrd="3" destOrd="0" presId="urn:microsoft.com/office/officeart/2005/8/layout/vList2"/>
    <dgm:cxn modelId="{ACCE4E5E-E998-4E7A-8F98-62E9EFA00DD5}" type="presParOf" srcId="{93FD8936-9F99-4ADF-AFEB-3C7EDCA20062}" destId="{111567C0-EE2A-469E-A53C-6CCB402BA1B1}" srcOrd="4" destOrd="0" presId="urn:microsoft.com/office/officeart/2005/8/layout/vList2"/>
    <dgm:cxn modelId="{05EF3E2B-1BC5-4383-A17B-27437328A990}" type="presParOf" srcId="{93FD8936-9F99-4ADF-AFEB-3C7EDCA20062}" destId="{A1EFB182-E040-45E7-8145-DC950822EC98}" srcOrd="5" destOrd="0" presId="urn:microsoft.com/office/officeart/2005/8/layout/vList2"/>
    <dgm:cxn modelId="{6C840198-3182-4985-BC52-8A9863427D87}" type="presParOf" srcId="{93FD8936-9F99-4ADF-AFEB-3C7EDCA20062}" destId="{6DDE3B0E-4929-4BE5-9A89-E3EB6599AAAC}" srcOrd="6" destOrd="0" presId="urn:microsoft.com/office/officeart/2005/8/layout/vList2"/>
    <dgm:cxn modelId="{6D96EE1F-1491-4709-92D9-2587CE46FEC8}" type="presParOf" srcId="{93FD8936-9F99-4ADF-AFEB-3C7EDCA20062}" destId="{23773008-C05E-48EB-B07D-B95B785E87A1}" srcOrd="7" destOrd="0" presId="urn:microsoft.com/office/officeart/2005/8/layout/vList2"/>
    <dgm:cxn modelId="{A608B843-A627-4F95-A8B3-A305776BAA3B}" type="presParOf" srcId="{93FD8936-9F99-4ADF-AFEB-3C7EDCA20062}" destId="{96CC4E94-1F2B-4116-A4B2-57B59EB9B29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594874-901B-4053-91B1-DD3AB174F757}">
      <dsp:nvSpPr>
        <dsp:cNvPr id="0" name=""/>
        <dsp:cNvSpPr/>
      </dsp:nvSpPr>
      <dsp:spPr>
        <a:xfrm>
          <a:off x="0" y="3399"/>
          <a:ext cx="10515600" cy="72408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319CC7-5DD0-4C18-9044-F8EBD144081E}">
      <dsp:nvSpPr>
        <dsp:cNvPr id="0" name=""/>
        <dsp:cNvSpPr/>
      </dsp:nvSpPr>
      <dsp:spPr>
        <a:xfrm>
          <a:off x="219037" y="166319"/>
          <a:ext cx="398249" cy="3982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94D31-0CA1-4A35-B270-9E2904AAB0CE}">
      <dsp:nvSpPr>
        <dsp:cNvPr id="0" name=""/>
        <dsp:cNvSpPr/>
      </dsp:nvSpPr>
      <dsp:spPr>
        <a:xfrm>
          <a:off x="836323" y="3399"/>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FR" sz="1900" kern="1200" dirty="0"/>
            <a:t>Adhésion à la Convention sur la Diversité Biologique (CDB) depuis 1994</a:t>
          </a:r>
          <a:endParaRPr lang="en-US" sz="1900" kern="1200" dirty="0"/>
        </a:p>
      </dsp:txBody>
      <dsp:txXfrm>
        <a:off x="836323" y="3399"/>
        <a:ext cx="9679276" cy="724089"/>
      </dsp:txXfrm>
    </dsp:sp>
    <dsp:sp modelId="{327B0E00-C51A-466D-BB48-0E99EDBFF4FF}">
      <dsp:nvSpPr>
        <dsp:cNvPr id="0" name=""/>
        <dsp:cNvSpPr/>
      </dsp:nvSpPr>
      <dsp:spPr>
        <a:xfrm>
          <a:off x="0" y="908511"/>
          <a:ext cx="10515600" cy="72408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7982A6-6DEE-4137-AD4E-ADCC05C7F0FA}">
      <dsp:nvSpPr>
        <dsp:cNvPr id="0" name=""/>
        <dsp:cNvSpPr/>
      </dsp:nvSpPr>
      <dsp:spPr>
        <a:xfrm>
          <a:off x="219037" y="1071431"/>
          <a:ext cx="398249" cy="3982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476196-7025-419D-B7A5-73EDFB60C37D}">
      <dsp:nvSpPr>
        <dsp:cNvPr id="0" name=""/>
        <dsp:cNvSpPr/>
      </dsp:nvSpPr>
      <dsp:spPr>
        <a:xfrm>
          <a:off x="836323" y="908511"/>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CA" sz="1900" kern="1200" dirty="0"/>
            <a:t>Conformément à l’article article 6 de la CDB, la RDC a élaboré </a:t>
          </a:r>
          <a:r>
            <a:rPr lang="fr-FR" sz="1900" kern="1200" dirty="0"/>
            <a:t>sa Stratégie et Plan d’Action National sur la Biodiversité « SPANB » en 1998 et a procédé à sa révision en 2012; </a:t>
          </a:r>
          <a:endParaRPr lang="en-US" sz="1900" kern="1200" dirty="0"/>
        </a:p>
      </dsp:txBody>
      <dsp:txXfrm>
        <a:off x="836323" y="908511"/>
        <a:ext cx="9679276" cy="724089"/>
      </dsp:txXfrm>
    </dsp:sp>
    <dsp:sp modelId="{26B0E930-18A5-474D-A665-7E4F168FA34A}">
      <dsp:nvSpPr>
        <dsp:cNvPr id="0" name=""/>
        <dsp:cNvSpPr/>
      </dsp:nvSpPr>
      <dsp:spPr>
        <a:xfrm>
          <a:off x="0" y="1813624"/>
          <a:ext cx="10515600" cy="72408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771CED-FAAD-4446-84A9-F295C98AC4CE}">
      <dsp:nvSpPr>
        <dsp:cNvPr id="0" name=""/>
        <dsp:cNvSpPr/>
      </dsp:nvSpPr>
      <dsp:spPr>
        <a:xfrm>
          <a:off x="219037" y="1976544"/>
          <a:ext cx="398249" cy="3982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C476BB-25FC-4AC4-9A51-FC8D421C4D47}">
      <dsp:nvSpPr>
        <dsp:cNvPr id="0" name=""/>
        <dsp:cNvSpPr/>
      </dsp:nvSpPr>
      <dsp:spPr>
        <a:xfrm>
          <a:off x="836323" y="1813624"/>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FR" sz="1900" kern="1200" dirty="0"/>
            <a:t>La SPANB (2016-2020),</a:t>
          </a:r>
          <a:r>
            <a:rPr lang="fr-CA" sz="1900" kern="1200" dirty="0"/>
            <a:t> inspiré du Plan Stratégique 2011-2020 et ses OAB</a:t>
          </a:r>
          <a:r>
            <a:rPr lang="fr-FR" sz="1900" kern="1200" dirty="0"/>
            <a:t> , vient d’être actualisé et mise à jour pour s’aligner avec le Cadre Mondial de la Biodiversité Kunming-Montréal;</a:t>
          </a:r>
          <a:endParaRPr lang="en-US" sz="1900" kern="1200" dirty="0"/>
        </a:p>
      </dsp:txBody>
      <dsp:txXfrm>
        <a:off x="836323" y="1813624"/>
        <a:ext cx="9679276" cy="724089"/>
      </dsp:txXfrm>
    </dsp:sp>
    <dsp:sp modelId="{0FB99ADD-694F-4DFA-BFDD-DAC4C6648C5C}">
      <dsp:nvSpPr>
        <dsp:cNvPr id="0" name=""/>
        <dsp:cNvSpPr/>
      </dsp:nvSpPr>
      <dsp:spPr>
        <a:xfrm>
          <a:off x="0" y="2718736"/>
          <a:ext cx="10515600" cy="72408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B6A9A0-DA75-42B0-A728-BA14E5E1B59B}">
      <dsp:nvSpPr>
        <dsp:cNvPr id="0" name=""/>
        <dsp:cNvSpPr/>
      </dsp:nvSpPr>
      <dsp:spPr>
        <a:xfrm>
          <a:off x="219037" y="2881656"/>
          <a:ext cx="398249" cy="3982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D75DBE-2754-4855-8BD6-34322ED39B9D}">
      <dsp:nvSpPr>
        <dsp:cNvPr id="0" name=""/>
        <dsp:cNvSpPr/>
      </dsp:nvSpPr>
      <dsp:spPr>
        <a:xfrm>
          <a:off x="836323" y="2718736"/>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CA" sz="1900" kern="1200" dirty="0"/>
            <a:t>En vertu de l’article 26 de la CDB, la RD Congo a soumis à ce jour six rapports nationaux (1997, 2001, 2005, 2009, 2014, 2019);</a:t>
          </a:r>
          <a:endParaRPr lang="en-US" sz="1900" kern="1200" dirty="0"/>
        </a:p>
      </dsp:txBody>
      <dsp:txXfrm>
        <a:off x="836323" y="2718736"/>
        <a:ext cx="9679276" cy="724089"/>
      </dsp:txXfrm>
    </dsp:sp>
    <dsp:sp modelId="{C5039803-F5E9-4417-9FC5-0E75FFB3697E}">
      <dsp:nvSpPr>
        <dsp:cNvPr id="0" name=""/>
        <dsp:cNvSpPr/>
      </dsp:nvSpPr>
      <dsp:spPr>
        <a:xfrm>
          <a:off x="0" y="3623848"/>
          <a:ext cx="10515600" cy="72408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B1901E-3EE4-4F33-A936-E69DA64368A2}">
      <dsp:nvSpPr>
        <dsp:cNvPr id="0" name=""/>
        <dsp:cNvSpPr/>
      </dsp:nvSpPr>
      <dsp:spPr>
        <a:xfrm>
          <a:off x="219037" y="3786768"/>
          <a:ext cx="398249" cy="39824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38E06E-AFB8-4424-97F6-6A29423A5281}">
      <dsp:nvSpPr>
        <dsp:cNvPr id="0" name=""/>
        <dsp:cNvSpPr/>
      </dsp:nvSpPr>
      <dsp:spPr>
        <a:xfrm>
          <a:off x="836323" y="3623848"/>
          <a:ext cx="9679276"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fr-CA" sz="1900" kern="1200" dirty="0"/>
            <a:t>La RDC est dans le processus de l’élaboration du Septième Rapport National qui doit être soumis au Secrétariat Exécutif de la Convention avant le 28 février 2026.</a:t>
          </a:r>
          <a:endParaRPr lang="en-US" sz="1900" kern="1200" dirty="0"/>
        </a:p>
      </dsp:txBody>
      <dsp:txXfrm>
        <a:off x="836323" y="3623848"/>
        <a:ext cx="9679276" cy="724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B5DBC-360C-434A-98AE-ECDDABED5915}">
      <dsp:nvSpPr>
        <dsp:cNvPr id="0" name=""/>
        <dsp:cNvSpPr/>
      </dsp:nvSpPr>
      <dsp:spPr>
        <a:xfrm>
          <a:off x="472505" y="2282"/>
          <a:ext cx="2724677" cy="163480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dirty="0"/>
            <a:t>Mise en place de la Task-force </a:t>
          </a:r>
          <a:r>
            <a:rPr lang="fr-CD" sz="1700" kern="1200" dirty="0"/>
            <a:t>plurisectoriel et multidisciplinaire</a:t>
          </a:r>
          <a:r>
            <a:rPr lang="fr-FR" sz="1700" kern="1200" dirty="0"/>
            <a:t>pour actualisation SPANB et élaboration 7ème Rapport National Biodiversité;</a:t>
          </a:r>
          <a:endParaRPr lang="en-US" sz="1700" kern="1200" dirty="0"/>
        </a:p>
      </dsp:txBody>
      <dsp:txXfrm>
        <a:off x="472505" y="2282"/>
        <a:ext cx="2724677" cy="1634806"/>
      </dsp:txXfrm>
    </dsp:sp>
    <dsp:sp modelId="{408892B4-9D42-4BB4-A574-4B0AB39AF7F6}">
      <dsp:nvSpPr>
        <dsp:cNvPr id="0" name=""/>
        <dsp:cNvSpPr/>
      </dsp:nvSpPr>
      <dsp:spPr>
        <a:xfrm>
          <a:off x="3469650" y="2282"/>
          <a:ext cx="2724677" cy="1634806"/>
        </a:xfrm>
        <a:prstGeom prst="rect">
          <a:avLst/>
        </a:prstGeom>
        <a:gradFill rotWithShape="0">
          <a:gsLst>
            <a:gs pos="0">
              <a:schemeClr val="accent5">
                <a:hueOff val="-1470669"/>
                <a:satOff val="-2046"/>
                <a:lumOff val="-784"/>
                <a:alphaOff val="0"/>
                <a:satMod val="103000"/>
                <a:lumMod val="102000"/>
                <a:tint val="94000"/>
              </a:schemeClr>
            </a:gs>
            <a:gs pos="50000">
              <a:schemeClr val="accent5">
                <a:hueOff val="-1470669"/>
                <a:satOff val="-2046"/>
                <a:lumOff val="-784"/>
                <a:alphaOff val="0"/>
                <a:satMod val="110000"/>
                <a:lumMod val="100000"/>
                <a:shade val="100000"/>
              </a:schemeClr>
            </a:gs>
            <a:gs pos="100000">
              <a:schemeClr val="accent5">
                <a:hueOff val="-1470669"/>
                <a:satOff val="-2046"/>
                <a:lumOff val="-7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a:t>Production d’une feuille de route pour l’ensemble des travaux;</a:t>
          </a:r>
          <a:endParaRPr lang="en-US" sz="1700" kern="1200"/>
        </a:p>
      </dsp:txBody>
      <dsp:txXfrm>
        <a:off x="3469650" y="2282"/>
        <a:ext cx="2724677" cy="1634806"/>
      </dsp:txXfrm>
    </dsp:sp>
    <dsp:sp modelId="{6DC657E9-DC44-44E1-AAA4-793DED2B10B9}">
      <dsp:nvSpPr>
        <dsp:cNvPr id="0" name=""/>
        <dsp:cNvSpPr/>
      </dsp:nvSpPr>
      <dsp:spPr>
        <a:xfrm>
          <a:off x="472505" y="1909556"/>
          <a:ext cx="2724677" cy="1634806"/>
        </a:xfrm>
        <a:prstGeom prst="rect">
          <a:avLst/>
        </a:prstGeom>
        <a:gradFill rotWithShape="0">
          <a:gsLst>
            <a:gs pos="0">
              <a:schemeClr val="accent5">
                <a:hueOff val="-2941338"/>
                <a:satOff val="-4091"/>
                <a:lumOff val="-1569"/>
                <a:alphaOff val="0"/>
                <a:satMod val="103000"/>
                <a:lumMod val="102000"/>
                <a:tint val="94000"/>
              </a:schemeClr>
            </a:gs>
            <a:gs pos="50000">
              <a:schemeClr val="accent5">
                <a:hueOff val="-2941338"/>
                <a:satOff val="-4091"/>
                <a:lumOff val="-1569"/>
                <a:alphaOff val="0"/>
                <a:satMod val="110000"/>
                <a:lumMod val="100000"/>
                <a:shade val="100000"/>
              </a:schemeClr>
            </a:gs>
            <a:gs pos="100000">
              <a:schemeClr val="accent5">
                <a:hueOff val="-2941338"/>
                <a:satOff val="-4091"/>
                <a:lumOff val="-156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a:t>Renforcement des capacités des experts du MEDD et membres de la Task-force sur le processus d’actualisation des SPANBs;</a:t>
          </a:r>
          <a:endParaRPr lang="en-US" sz="1700" kern="1200"/>
        </a:p>
      </dsp:txBody>
      <dsp:txXfrm>
        <a:off x="472505" y="1909556"/>
        <a:ext cx="2724677" cy="1634806"/>
      </dsp:txXfrm>
    </dsp:sp>
    <dsp:sp modelId="{1FAA602B-C5D4-4625-ABE0-02FAB8CAF177}">
      <dsp:nvSpPr>
        <dsp:cNvPr id="0" name=""/>
        <dsp:cNvSpPr/>
      </dsp:nvSpPr>
      <dsp:spPr>
        <a:xfrm>
          <a:off x="3469650" y="1909556"/>
          <a:ext cx="2724677" cy="1634806"/>
        </a:xfrm>
        <a:prstGeom prst="rect">
          <a:avLst/>
        </a:prstGeom>
        <a:gradFill rotWithShape="0">
          <a:gsLst>
            <a:gs pos="0">
              <a:schemeClr val="accent5">
                <a:hueOff val="-4412007"/>
                <a:satOff val="-6137"/>
                <a:lumOff val="-2353"/>
                <a:alphaOff val="0"/>
                <a:satMod val="103000"/>
                <a:lumMod val="102000"/>
                <a:tint val="94000"/>
              </a:schemeClr>
            </a:gs>
            <a:gs pos="50000">
              <a:schemeClr val="accent5">
                <a:hueOff val="-4412007"/>
                <a:satOff val="-6137"/>
                <a:lumOff val="-2353"/>
                <a:alphaOff val="0"/>
                <a:satMod val="110000"/>
                <a:lumMod val="100000"/>
                <a:shade val="100000"/>
              </a:schemeClr>
            </a:gs>
            <a:gs pos="100000">
              <a:schemeClr val="accent5">
                <a:hueOff val="-4412007"/>
                <a:satOff val="-6137"/>
                <a:lumOff val="-2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CA" sz="1700" kern="1200"/>
            <a:t>Identification des cibles du CMBKM jugées prioritaires pour la RDC.</a:t>
          </a:r>
          <a:endParaRPr lang="en-US" sz="1700" kern="1200"/>
        </a:p>
      </dsp:txBody>
      <dsp:txXfrm>
        <a:off x="3469650" y="1909556"/>
        <a:ext cx="2724677" cy="1634806"/>
      </dsp:txXfrm>
    </dsp:sp>
    <dsp:sp modelId="{DB645FFE-D275-4F51-9FD0-2BA05FC9FA07}">
      <dsp:nvSpPr>
        <dsp:cNvPr id="0" name=""/>
        <dsp:cNvSpPr/>
      </dsp:nvSpPr>
      <dsp:spPr>
        <a:xfrm>
          <a:off x="472505" y="3816830"/>
          <a:ext cx="2724677" cy="1634806"/>
        </a:xfrm>
        <a:prstGeom prst="rect">
          <a:avLst/>
        </a:prstGeom>
        <a:gradFill rotWithShape="0">
          <a:gsLst>
            <a:gs pos="0">
              <a:schemeClr val="accent5">
                <a:hueOff val="-5882676"/>
                <a:satOff val="-8182"/>
                <a:lumOff val="-3138"/>
                <a:alphaOff val="0"/>
                <a:satMod val="103000"/>
                <a:lumMod val="102000"/>
                <a:tint val="94000"/>
              </a:schemeClr>
            </a:gs>
            <a:gs pos="50000">
              <a:schemeClr val="accent5">
                <a:hueOff val="-5882676"/>
                <a:satOff val="-8182"/>
                <a:lumOff val="-3138"/>
                <a:alphaOff val="0"/>
                <a:satMod val="110000"/>
                <a:lumMod val="100000"/>
                <a:shade val="100000"/>
              </a:schemeClr>
            </a:gs>
            <a:gs pos="100000">
              <a:schemeClr val="accent5">
                <a:hueOff val="-5882676"/>
                <a:satOff val="-8182"/>
                <a:lumOff val="-313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CA" sz="1700" kern="1200"/>
            <a:t>Réunions techniques de réflexion et d’orientation sur les approches méthodologiques pour les quatre composantes;</a:t>
          </a:r>
          <a:endParaRPr lang="en-US" sz="1700" kern="1200"/>
        </a:p>
      </dsp:txBody>
      <dsp:txXfrm>
        <a:off x="472505" y="3816830"/>
        <a:ext cx="2724677" cy="1634806"/>
      </dsp:txXfrm>
    </dsp:sp>
    <dsp:sp modelId="{53D6071E-C4AF-4E39-8DC7-433226EF5899}">
      <dsp:nvSpPr>
        <dsp:cNvPr id="0" name=""/>
        <dsp:cNvSpPr/>
      </dsp:nvSpPr>
      <dsp:spPr>
        <a:xfrm>
          <a:off x="3469650" y="3816830"/>
          <a:ext cx="2724677" cy="1634806"/>
        </a:xfrm>
        <a:prstGeom prst="rect">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CA" sz="1700" kern="1200"/>
            <a:t>Recrutement des consultants nationaux pour les analyses et études de quatre composantes de la SPANB.</a:t>
          </a:r>
          <a:endParaRPr lang="en-US" sz="1700" kern="1200"/>
        </a:p>
      </dsp:txBody>
      <dsp:txXfrm>
        <a:off x="3469650" y="3816830"/>
        <a:ext cx="2724677" cy="16348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5071C-FA96-4757-8B5C-49C8B8A2BC10}">
      <dsp:nvSpPr>
        <dsp:cNvPr id="0" name=""/>
        <dsp:cNvSpPr/>
      </dsp:nvSpPr>
      <dsp:spPr>
        <a:xfrm>
          <a:off x="3418" y="304981"/>
          <a:ext cx="2711838" cy="16271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dirty="0"/>
            <a:t>Réunion d’orientation technique des consultants nationaux sur la réalisation de leurs;</a:t>
          </a:r>
          <a:endParaRPr lang="en-US" sz="2000" kern="1200" dirty="0"/>
        </a:p>
      </dsp:txBody>
      <dsp:txXfrm>
        <a:off x="3418" y="304981"/>
        <a:ext cx="2711838" cy="1627103"/>
      </dsp:txXfrm>
    </dsp:sp>
    <dsp:sp modelId="{3077C59B-514F-4373-8259-A64FC8841847}">
      <dsp:nvSpPr>
        <dsp:cNvPr id="0" name=""/>
        <dsp:cNvSpPr/>
      </dsp:nvSpPr>
      <dsp:spPr>
        <a:xfrm>
          <a:off x="2986441" y="304981"/>
          <a:ext cx="2711838" cy="1627103"/>
        </a:xfrm>
        <a:prstGeom prst="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Consultation des parties prenantes et collecte des données sur terrain (Kinshasa et Provinces);</a:t>
          </a:r>
          <a:endParaRPr lang="en-US" sz="2000" kern="1200"/>
        </a:p>
      </dsp:txBody>
      <dsp:txXfrm>
        <a:off x="2986441" y="304981"/>
        <a:ext cx="2711838" cy="1627103"/>
      </dsp:txXfrm>
    </dsp:sp>
    <dsp:sp modelId="{F1E72C19-91E8-45D2-9C09-19D1F5CC7936}">
      <dsp:nvSpPr>
        <dsp:cNvPr id="0" name=""/>
        <dsp:cNvSpPr/>
      </dsp:nvSpPr>
      <dsp:spPr>
        <a:xfrm>
          <a:off x="5969463" y="304981"/>
          <a:ext cx="2711838" cy="1627103"/>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Validation des résultats des travaux réalisés par les consultants nationaux;</a:t>
          </a:r>
          <a:endParaRPr lang="en-US" sz="2000" kern="1200"/>
        </a:p>
      </dsp:txBody>
      <dsp:txXfrm>
        <a:off x="5969463" y="304981"/>
        <a:ext cx="2711838" cy="1627103"/>
      </dsp:txXfrm>
    </dsp:sp>
    <dsp:sp modelId="{4E4AFBF8-3D79-431B-8405-7539C890F0D1}">
      <dsp:nvSpPr>
        <dsp:cNvPr id="0" name=""/>
        <dsp:cNvSpPr/>
      </dsp:nvSpPr>
      <dsp:spPr>
        <a:xfrm>
          <a:off x="8952486" y="304981"/>
          <a:ext cx="2711838" cy="1627103"/>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Recrutement d’un consultant international chargé de l’actualisation de la SPANB;</a:t>
          </a:r>
          <a:endParaRPr lang="en-US" sz="2000" kern="1200"/>
        </a:p>
      </dsp:txBody>
      <dsp:txXfrm>
        <a:off x="8952486" y="304981"/>
        <a:ext cx="2711838" cy="1627103"/>
      </dsp:txXfrm>
    </dsp:sp>
    <dsp:sp modelId="{27A4E38C-ACB3-45B9-B765-91B8CEDEB122}">
      <dsp:nvSpPr>
        <dsp:cNvPr id="0" name=""/>
        <dsp:cNvSpPr/>
      </dsp:nvSpPr>
      <dsp:spPr>
        <a:xfrm>
          <a:off x="1494929" y="2203268"/>
          <a:ext cx="2711838" cy="1627103"/>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Consultation des parties prenantes sur leurs attentes;</a:t>
          </a:r>
          <a:endParaRPr lang="en-US" sz="2000" kern="1200"/>
        </a:p>
      </dsp:txBody>
      <dsp:txXfrm>
        <a:off x="1494929" y="2203268"/>
        <a:ext cx="2711838" cy="1627103"/>
      </dsp:txXfrm>
    </dsp:sp>
    <dsp:sp modelId="{98826E25-B752-419C-BEC0-69D43298DB43}">
      <dsp:nvSpPr>
        <dsp:cNvPr id="0" name=""/>
        <dsp:cNvSpPr/>
      </dsp:nvSpPr>
      <dsp:spPr>
        <a:xfrm>
          <a:off x="4477952" y="2203268"/>
          <a:ext cx="2711838" cy="1627103"/>
        </a:xfrm>
        <a:prstGeom prst="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Rédaction et validation technique du draft 0 de la SPANB actualisée avec toutes ses annexes;</a:t>
          </a:r>
          <a:endParaRPr lang="en-US" sz="2000" kern="1200"/>
        </a:p>
      </dsp:txBody>
      <dsp:txXfrm>
        <a:off x="4477952" y="2203268"/>
        <a:ext cx="2711838" cy="1627103"/>
      </dsp:txXfrm>
    </dsp:sp>
    <dsp:sp modelId="{B39A6034-2AE3-4C42-BC44-2F7F43E09A30}">
      <dsp:nvSpPr>
        <dsp:cNvPr id="0" name=""/>
        <dsp:cNvSpPr/>
      </dsp:nvSpPr>
      <dsp:spPr>
        <a:xfrm>
          <a:off x="7460975" y="2203268"/>
          <a:ext cx="2711838" cy="162710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a:t>Consultation des parties prenantes sur le draft 0 et production du draft 1 de la SPANB, et validation technique.</a:t>
          </a:r>
          <a:endParaRPr lang="en-US" sz="2000" kern="1200"/>
        </a:p>
      </dsp:txBody>
      <dsp:txXfrm>
        <a:off x="7460975" y="2203268"/>
        <a:ext cx="2711838" cy="16271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0B558-447B-48C6-B8A6-4BE31DC17A12}">
      <dsp:nvSpPr>
        <dsp:cNvPr id="0" name=""/>
        <dsp:cNvSpPr/>
      </dsp:nvSpPr>
      <dsp:spPr>
        <a:xfrm>
          <a:off x="0" y="0"/>
          <a:ext cx="9226905" cy="93182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A" sz="2400" kern="1200" dirty="0">
              <a:latin typeface="Arial Narrow" panose="020B0606020202030204" pitchFamily="34" charset="0"/>
            </a:rPr>
            <a:t>Intégration des avis et commentaires pertinents recueillis auprès des parties prenantes dans le drat1;</a:t>
          </a:r>
          <a:endParaRPr lang="en-US" sz="2400" kern="1200" dirty="0">
            <a:latin typeface="Arial Narrow" panose="020B0606020202030204" pitchFamily="34" charset="0"/>
          </a:endParaRPr>
        </a:p>
      </dsp:txBody>
      <dsp:txXfrm>
        <a:off x="27292" y="27292"/>
        <a:ext cx="8142656" cy="877239"/>
      </dsp:txXfrm>
    </dsp:sp>
    <dsp:sp modelId="{77E32D14-DFE9-4053-A42F-9CC24B7F50F6}">
      <dsp:nvSpPr>
        <dsp:cNvPr id="0" name=""/>
        <dsp:cNvSpPr/>
      </dsp:nvSpPr>
      <dsp:spPr>
        <a:xfrm>
          <a:off x="772753" y="1101245"/>
          <a:ext cx="9226905" cy="931823"/>
        </a:xfrm>
        <a:prstGeom prst="roundRect">
          <a:avLst>
            <a:gd name="adj" fmla="val 1000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A" sz="2400" kern="1200" dirty="0">
              <a:latin typeface="Arial Narrow" panose="020B0606020202030204" pitchFamily="34" charset="0"/>
            </a:rPr>
            <a:t>Validation nationale de la SPANB actualisée et mis à jour par les parties prenantes</a:t>
          </a:r>
          <a:endParaRPr lang="en-US" sz="2400" kern="1200" dirty="0">
            <a:latin typeface="Arial Narrow" panose="020B0606020202030204" pitchFamily="34" charset="0"/>
          </a:endParaRPr>
        </a:p>
      </dsp:txBody>
      <dsp:txXfrm>
        <a:off x="800045" y="1128537"/>
        <a:ext cx="7793883" cy="877239"/>
      </dsp:txXfrm>
    </dsp:sp>
    <dsp:sp modelId="{91BF5B94-14A6-4C6A-A1C5-D100309DFCF7}">
      <dsp:nvSpPr>
        <dsp:cNvPr id="0" name=""/>
        <dsp:cNvSpPr/>
      </dsp:nvSpPr>
      <dsp:spPr>
        <a:xfrm>
          <a:off x="1533973" y="2202491"/>
          <a:ext cx="9226905" cy="931823"/>
        </a:xfrm>
        <a:prstGeom prst="roundRect">
          <a:avLst>
            <a:gd name="adj" fmla="val 1000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A" sz="2400" b="1" kern="1200" dirty="0">
              <a:solidFill>
                <a:srgbClr val="FFFF00"/>
              </a:solidFill>
              <a:latin typeface="Arial Narrow" panose="020B0606020202030204" pitchFamily="34" charset="0"/>
            </a:rPr>
            <a:t>Transmission solennelle de la version finale de la SPANB actualisée au Ministre en charge de l’Environnement pour son approbation et approbation du gouvernement</a:t>
          </a:r>
          <a:endParaRPr lang="en-US" sz="2400" b="1" kern="1200" dirty="0">
            <a:solidFill>
              <a:srgbClr val="FFFF00"/>
            </a:solidFill>
            <a:latin typeface="Arial Narrow" panose="020B0606020202030204" pitchFamily="34" charset="0"/>
          </a:endParaRPr>
        </a:p>
      </dsp:txBody>
      <dsp:txXfrm>
        <a:off x="1561265" y="2229783"/>
        <a:ext cx="7805416" cy="877239"/>
      </dsp:txXfrm>
    </dsp:sp>
    <dsp:sp modelId="{F575F512-D820-4685-9BE1-D40B555AF691}">
      <dsp:nvSpPr>
        <dsp:cNvPr id="0" name=""/>
        <dsp:cNvSpPr/>
      </dsp:nvSpPr>
      <dsp:spPr>
        <a:xfrm>
          <a:off x="2306726" y="3303736"/>
          <a:ext cx="9226905" cy="931823"/>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fr-CA" sz="2500" b="1" kern="1200" dirty="0">
              <a:solidFill>
                <a:srgbClr val="FFFF00"/>
              </a:solidFill>
              <a:latin typeface="Arial Narrow" panose="020B0606020202030204" pitchFamily="34" charset="0"/>
            </a:rPr>
            <a:t>Soumission du document de la SPANB actualisée de la RDC au Secrétariat Exécutif de la CDB</a:t>
          </a:r>
          <a:endParaRPr lang="en-US" sz="2500" b="1" kern="1200" dirty="0">
            <a:solidFill>
              <a:srgbClr val="FFFF00"/>
            </a:solidFill>
            <a:latin typeface="Arial Narrow" panose="020B0606020202030204" pitchFamily="34" charset="0"/>
          </a:endParaRPr>
        </a:p>
      </dsp:txBody>
      <dsp:txXfrm>
        <a:off x="2334018" y="3331028"/>
        <a:ext cx="7793883" cy="877239"/>
      </dsp:txXfrm>
    </dsp:sp>
    <dsp:sp modelId="{54802343-2BFB-4B27-8DE7-3D00855EC3FF}">
      <dsp:nvSpPr>
        <dsp:cNvPr id="0" name=""/>
        <dsp:cNvSpPr/>
      </dsp:nvSpPr>
      <dsp:spPr>
        <a:xfrm>
          <a:off x="8621220" y="713691"/>
          <a:ext cx="605685" cy="605685"/>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8757499" y="713691"/>
        <a:ext cx="333127" cy="455778"/>
      </dsp:txXfrm>
    </dsp:sp>
    <dsp:sp modelId="{E8781970-B590-45CB-B36C-67FD39452B4E}">
      <dsp:nvSpPr>
        <dsp:cNvPr id="0" name=""/>
        <dsp:cNvSpPr/>
      </dsp:nvSpPr>
      <dsp:spPr>
        <a:xfrm>
          <a:off x="9393973" y="1814937"/>
          <a:ext cx="605685" cy="605685"/>
        </a:xfrm>
        <a:prstGeom prst="downArrow">
          <a:avLst>
            <a:gd name="adj1" fmla="val 55000"/>
            <a:gd name="adj2" fmla="val 45000"/>
          </a:avLst>
        </a:prstGeom>
        <a:solidFill>
          <a:schemeClr val="accent5">
            <a:tint val="40000"/>
            <a:alpha val="90000"/>
            <a:hueOff val="-3695877"/>
            <a:satOff val="-6408"/>
            <a:lumOff val="-644"/>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9530252" y="1814937"/>
        <a:ext cx="333127" cy="455778"/>
      </dsp:txXfrm>
    </dsp:sp>
    <dsp:sp modelId="{990A3CF2-2EC7-4E6C-B65F-FD5374650CE4}">
      <dsp:nvSpPr>
        <dsp:cNvPr id="0" name=""/>
        <dsp:cNvSpPr/>
      </dsp:nvSpPr>
      <dsp:spPr>
        <a:xfrm>
          <a:off x="10155193" y="2916183"/>
          <a:ext cx="605685" cy="605685"/>
        </a:xfrm>
        <a:prstGeom prst="downArrow">
          <a:avLst>
            <a:gd name="adj1" fmla="val 55000"/>
            <a:gd name="adj2" fmla="val 45000"/>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10291472" y="2916183"/>
        <a:ext cx="333127" cy="4557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B95900-F6EB-429F-92B8-A263D83B013C}">
      <dsp:nvSpPr>
        <dsp:cNvPr id="0" name=""/>
        <dsp:cNvSpPr/>
      </dsp:nvSpPr>
      <dsp:spPr>
        <a:xfrm>
          <a:off x="0" y="76160"/>
          <a:ext cx="5319908" cy="98104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fr-CD" sz="2800" kern="1200" dirty="0">
              <a:latin typeface="Arial Narrow" panose="020B0606020202030204" pitchFamily="34" charset="0"/>
            </a:rPr>
            <a:t>Certaines consultations en ligne</a:t>
          </a:r>
          <a:endParaRPr lang="en-US" sz="2800" kern="1200" dirty="0">
            <a:latin typeface="Arial Narrow" panose="020B0606020202030204" pitchFamily="34" charset="0"/>
          </a:endParaRPr>
        </a:p>
      </dsp:txBody>
      <dsp:txXfrm>
        <a:off x="47891" y="124051"/>
        <a:ext cx="5224126" cy="885263"/>
      </dsp:txXfrm>
    </dsp:sp>
    <dsp:sp modelId="{477EF532-A4A2-4D64-9470-C95BB7EA8CFF}">
      <dsp:nvSpPr>
        <dsp:cNvPr id="0" name=""/>
        <dsp:cNvSpPr/>
      </dsp:nvSpPr>
      <dsp:spPr>
        <a:xfrm>
          <a:off x="0" y="1132085"/>
          <a:ext cx="5319908" cy="981045"/>
        </a:xfrm>
        <a:prstGeom prst="roundRect">
          <a:avLst/>
        </a:prstGeom>
        <a:solidFill>
          <a:schemeClr val="accent5">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CD" sz="2600" kern="1200" dirty="0">
              <a:latin typeface="Arial Narrow" panose="020B0606020202030204" pitchFamily="34" charset="0"/>
            </a:rPr>
            <a:t>Utilisation certaines plateformes existantes</a:t>
          </a:r>
          <a:endParaRPr lang="en-US" sz="2600" kern="1200" dirty="0">
            <a:latin typeface="Arial Narrow" panose="020B0606020202030204" pitchFamily="34" charset="0"/>
          </a:endParaRPr>
        </a:p>
      </dsp:txBody>
      <dsp:txXfrm>
        <a:off x="47891" y="1179976"/>
        <a:ext cx="5224126" cy="885263"/>
      </dsp:txXfrm>
    </dsp:sp>
    <dsp:sp modelId="{F5576925-D347-4ADD-9833-EC869B6A58D4}">
      <dsp:nvSpPr>
        <dsp:cNvPr id="0" name=""/>
        <dsp:cNvSpPr/>
      </dsp:nvSpPr>
      <dsp:spPr>
        <a:xfrm>
          <a:off x="0" y="2188010"/>
          <a:ext cx="5319908" cy="981045"/>
        </a:xfrm>
        <a:prstGeom prst="roundRect">
          <a:avLst/>
        </a:prstGeom>
        <a:solidFill>
          <a:schemeClr val="accent5">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CD" sz="2600" kern="1200" dirty="0">
              <a:latin typeface="Arial Narrow" panose="020B0606020202030204" pitchFamily="34" charset="0"/>
            </a:rPr>
            <a:t>Collaboration avec les organisations de la société civile</a:t>
          </a:r>
          <a:endParaRPr lang="en-US" sz="2600" kern="1200" dirty="0">
            <a:latin typeface="Arial Narrow" panose="020B0606020202030204" pitchFamily="34" charset="0"/>
          </a:endParaRPr>
        </a:p>
      </dsp:txBody>
      <dsp:txXfrm>
        <a:off x="47891" y="2235901"/>
        <a:ext cx="5224126" cy="885263"/>
      </dsp:txXfrm>
    </dsp:sp>
    <dsp:sp modelId="{589169EB-49E6-4281-A7D9-4254395A2244}">
      <dsp:nvSpPr>
        <dsp:cNvPr id="0" name=""/>
        <dsp:cNvSpPr/>
      </dsp:nvSpPr>
      <dsp:spPr>
        <a:xfrm>
          <a:off x="0" y="3243935"/>
          <a:ext cx="5319908" cy="981045"/>
        </a:xfrm>
        <a:prstGeom prst="roundRect">
          <a:avLst/>
        </a:prstGeom>
        <a:solidFill>
          <a:schemeClr val="accent5">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CD" sz="2600" kern="1200" dirty="0">
              <a:latin typeface="Arial Narrow" panose="020B0606020202030204" pitchFamily="34" charset="0"/>
            </a:rPr>
            <a:t>Mobilisation d’autres partenaires techniques et financières</a:t>
          </a:r>
          <a:endParaRPr lang="en-US" sz="2600" kern="1200" dirty="0">
            <a:latin typeface="Arial Narrow" panose="020B0606020202030204" pitchFamily="34" charset="0"/>
          </a:endParaRPr>
        </a:p>
      </dsp:txBody>
      <dsp:txXfrm>
        <a:off x="47891" y="3291826"/>
        <a:ext cx="5224126" cy="885263"/>
      </dsp:txXfrm>
    </dsp:sp>
    <dsp:sp modelId="{BF38EFC3-AD18-440C-9266-F580C6A164D0}">
      <dsp:nvSpPr>
        <dsp:cNvPr id="0" name=""/>
        <dsp:cNvSpPr/>
      </dsp:nvSpPr>
      <dsp:spPr>
        <a:xfrm>
          <a:off x="0" y="4299861"/>
          <a:ext cx="5319908" cy="981045"/>
        </a:xfrm>
        <a:prstGeom prst="roundRect">
          <a:avLst/>
        </a:prstGeom>
        <a:solidFill>
          <a:schemeClr val="accent5">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CD" sz="2600" kern="1200" dirty="0">
              <a:latin typeface="Arial Narrow" panose="020B0606020202030204" pitchFamily="34" charset="0"/>
            </a:rPr>
            <a:t>Organisation des réunions d’échange</a:t>
          </a:r>
          <a:endParaRPr lang="en-US" sz="2600" kern="1200" dirty="0">
            <a:latin typeface="Arial Narrow" panose="020B0606020202030204" pitchFamily="34" charset="0"/>
          </a:endParaRPr>
        </a:p>
      </dsp:txBody>
      <dsp:txXfrm>
        <a:off x="47891" y="4347752"/>
        <a:ext cx="5224126" cy="885263"/>
      </dsp:txXfrm>
    </dsp:sp>
    <dsp:sp modelId="{4291E2B0-0468-4501-A356-F3102B1CE751}">
      <dsp:nvSpPr>
        <dsp:cNvPr id="0" name=""/>
        <dsp:cNvSpPr/>
      </dsp:nvSpPr>
      <dsp:spPr>
        <a:xfrm>
          <a:off x="0" y="5355786"/>
          <a:ext cx="5319908" cy="981045"/>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fr-CD" sz="2600" kern="1200" dirty="0">
              <a:latin typeface="Arial Narrow" panose="020B0606020202030204" pitchFamily="34" charset="0"/>
            </a:rPr>
            <a:t>Sensibilisation des parties prenantes</a:t>
          </a:r>
          <a:endParaRPr lang="en-US" sz="2600" kern="1200" dirty="0">
            <a:latin typeface="Arial Narrow" panose="020B0606020202030204" pitchFamily="34" charset="0"/>
          </a:endParaRPr>
        </a:p>
      </dsp:txBody>
      <dsp:txXfrm>
        <a:off x="47891" y="5403677"/>
        <a:ext cx="5224126" cy="8852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98D64-5A0D-45F0-8478-7555713CEFE6}">
      <dsp:nvSpPr>
        <dsp:cNvPr id="0" name=""/>
        <dsp:cNvSpPr/>
      </dsp:nvSpPr>
      <dsp:spPr>
        <a:xfrm>
          <a:off x="0" y="623"/>
          <a:ext cx="6900512" cy="10955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D" sz="2000" kern="1200" dirty="0">
              <a:latin typeface="Arial Narrow" panose="020B0606020202030204" pitchFamily="34" charset="0"/>
            </a:rPr>
            <a:t>Projet </a:t>
          </a:r>
          <a:r>
            <a:rPr lang="fr-FR" sz="2000" kern="1200" dirty="0">
              <a:latin typeface="Arial Narrow" panose="020B0606020202030204" pitchFamily="34" charset="0"/>
            </a:rPr>
            <a:t>« Conservation Communautaire de la Biodiversité et des moyens de subsistance dans le contexte du Changement Climatique en République Démocratique du Congo, financé par FEM, mise en œuvre par FAO et exécuté par MEDD &amp; ANAPAC; </a:t>
          </a:r>
          <a:endParaRPr lang="en-US" sz="2000" kern="1200" dirty="0">
            <a:latin typeface="Arial Narrow" panose="020B0606020202030204" pitchFamily="34" charset="0"/>
          </a:endParaRPr>
        </a:p>
      </dsp:txBody>
      <dsp:txXfrm>
        <a:off x="53478" y="54101"/>
        <a:ext cx="6793556" cy="988547"/>
      </dsp:txXfrm>
    </dsp:sp>
    <dsp:sp modelId="{937D4FE8-DC4D-4BA4-B644-F985141DD8F0}">
      <dsp:nvSpPr>
        <dsp:cNvPr id="0" name=""/>
        <dsp:cNvSpPr/>
      </dsp:nvSpPr>
      <dsp:spPr>
        <a:xfrm>
          <a:off x="0" y="1110470"/>
          <a:ext cx="6900512" cy="1095503"/>
        </a:xfrm>
        <a:prstGeom prst="round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D" sz="2400" kern="1200">
              <a:latin typeface="Arial Narrow" panose="020B0606020202030204" pitchFamily="34" charset="0"/>
            </a:rPr>
            <a:t>Projet </a:t>
          </a:r>
          <a:r>
            <a:rPr lang="fr-FR" sz="2400" kern="1200">
              <a:latin typeface="Arial Narrow" panose="020B0606020202030204" pitchFamily="34" charset="0"/>
            </a:rPr>
            <a:t>programme global d’appui à la mise en œuvre du Cadre mondial de la biodiversité (GBF), GIZ et MEDD;</a:t>
          </a:r>
          <a:endParaRPr lang="en-US" sz="2400" kern="1200">
            <a:latin typeface="Arial Narrow" panose="020B0606020202030204" pitchFamily="34" charset="0"/>
          </a:endParaRPr>
        </a:p>
      </dsp:txBody>
      <dsp:txXfrm>
        <a:off x="53478" y="1163948"/>
        <a:ext cx="6793556" cy="988547"/>
      </dsp:txXfrm>
    </dsp:sp>
    <dsp:sp modelId="{F2404E58-017D-4BEA-8DB8-62D0D242C0C5}">
      <dsp:nvSpPr>
        <dsp:cNvPr id="0" name=""/>
        <dsp:cNvSpPr/>
      </dsp:nvSpPr>
      <dsp:spPr>
        <a:xfrm>
          <a:off x="0" y="2220318"/>
          <a:ext cx="6900512" cy="1095503"/>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D" sz="2400" kern="1200" dirty="0">
              <a:latin typeface="Arial Narrow" panose="020B0606020202030204" pitchFamily="34" charset="0"/>
            </a:rPr>
            <a:t>Élaboration de la Stratégie 30x30; </a:t>
          </a:r>
          <a:endParaRPr lang="en-US" sz="2400" kern="1200" dirty="0">
            <a:latin typeface="Arial Narrow" panose="020B0606020202030204" pitchFamily="34" charset="0"/>
          </a:endParaRPr>
        </a:p>
      </dsp:txBody>
      <dsp:txXfrm>
        <a:off x="53478" y="2273796"/>
        <a:ext cx="6793556" cy="988547"/>
      </dsp:txXfrm>
    </dsp:sp>
    <dsp:sp modelId="{A6756062-92DE-4951-9D46-D2D28390B9FA}">
      <dsp:nvSpPr>
        <dsp:cNvPr id="0" name=""/>
        <dsp:cNvSpPr/>
      </dsp:nvSpPr>
      <dsp:spPr>
        <a:xfrm>
          <a:off x="0" y="3330166"/>
          <a:ext cx="6900512" cy="1095503"/>
        </a:xfrm>
        <a:prstGeom prst="roundRect">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D" sz="2400" kern="1200" dirty="0">
              <a:latin typeface="Arial Narrow" panose="020B0606020202030204" pitchFamily="34" charset="0"/>
            </a:rPr>
            <a:t>Élaboration de la Stratégie de conservation de la biodiversité dans les AP;</a:t>
          </a:r>
          <a:endParaRPr lang="en-US" sz="2400" kern="1200" dirty="0">
            <a:latin typeface="Arial Narrow" panose="020B0606020202030204" pitchFamily="34" charset="0"/>
          </a:endParaRPr>
        </a:p>
      </dsp:txBody>
      <dsp:txXfrm>
        <a:off x="53478" y="3383644"/>
        <a:ext cx="6793556" cy="988547"/>
      </dsp:txXfrm>
    </dsp:sp>
    <dsp:sp modelId="{A824694F-5FE7-4953-AE55-B16E5BE400BB}">
      <dsp:nvSpPr>
        <dsp:cNvPr id="0" name=""/>
        <dsp:cNvSpPr/>
      </dsp:nvSpPr>
      <dsp:spPr>
        <a:xfrm>
          <a:off x="0" y="4440013"/>
          <a:ext cx="6900512" cy="1095503"/>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CD" sz="2400" kern="1200" dirty="0">
              <a:latin typeface="Arial Narrow" panose="020B0606020202030204" pitchFamily="34" charset="0"/>
            </a:rPr>
            <a:t>Élaboration de la Stratégie de conservation en dehors des AP; </a:t>
          </a:r>
          <a:endParaRPr lang="en-US" sz="2400" kern="1200" dirty="0">
            <a:latin typeface="Arial Narrow" panose="020B0606020202030204" pitchFamily="34" charset="0"/>
          </a:endParaRPr>
        </a:p>
      </dsp:txBody>
      <dsp:txXfrm>
        <a:off x="53478" y="4493491"/>
        <a:ext cx="6793556" cy="9885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67F04-8421-4786-B624-9D4622907DF0}">
      <dsp:nvSpPr>
        <dsp:cNvPr id="0" name=""/>
        <dsp:cNvSpPr/>
      </dsp:nvSpPr>
      <dsp:spPr>
        <a:xfrm>
          <a:off x="0" y="9216"/>
          <a:ext cx="6364224" cy="1053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Arial Narrow" panose="020B0606020202030204" pitchFamily="34" charset="0"/>
            </a:rPr>
            <a:t>Crédit Bonobo/Biodiversité : mécanisme de financement innovant pour la conservation et la valorisation de la biodiversité au bénéfice des COLO et PA ;</a:t>
          </a:r>
          <a:endParaRPr lang="en-US" sz="2000" kern="1200" dirty="0">
            <a:latin typeface="Arial Narrow" panose="020B0606020202030204" pitchFamily="34" charset="0"/>
          </a:endParaRPr>
        </a:p>
      </dsp:txBody>
      <dsp:txXfrm>
        <a:off x="51403" y="60619"/>
        <a:ext cx="6261418" cy="950194"/>
      </dsp:txXfrm>
    </dsp:sp>
    <dsp:sp modelId="{FA84332A-7C44-4276-B4A0-BFE3543C835E}">
      <dsp:nvSpPr>
        <dsp:cNvPr id="0" name=""/>
        <dsp:cNvSpPr/>
      </dsp:nvSpPr>
      <dsp:spPr>
        <a:xfrm>
          <a:off x="0" y="1119816"/>
          <a:ext cx="6364224" cy="1053000"/>
        </a:xfrm>
        <a:prstGeom prst="roundRect">
          <a:avLst/>
        </a:prstGeom>
        <a:solidFill>
          <a:schemeClr val="accent5">
            <a:hueOff val="-1838336"/>
            <a:satOff val="-2557"/>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Arial Narrow" panose="020B0606020202030204" pitchFamily="34" charset="0"/>
            </a:rPr>
            <a:t>Cadre national de Biosécurité (Elaboration de la loi sur la biosécurité);</a:t>
          </a:r>
          <a:endParaRPr lang="en-US" sz="2000" kern="1200" dirty="0">
            <a:latin typeface="Arial Narrow" panose="020B0606020202030204" pitchFamily="34" charset="0"/>
          </a:endParaRPr>
        </a:p>
      </dsp:txBody>
      <dsp:txXfrm>
        <a:off x="51403" y="1171219"/>
        <a:ext cx="6261418" cy="950194"/>
      </dsp:txXfrm>
    </dsp:sp>
    <dsp:sp modelId="{111567C0-EE2A-469E-A53C-6CCB402BA1B1}">
      <dsp:nvSpPr>
        <dsp:cNvPr id="0" name=""/>
        <dsp:cNvSpPr/>
      </dsp:nvSpPr>
      <dsp:spPr>
        <a:xfrm>
          <a:off x="0" y="2230416"/>
          <a:ext cx="6364224" cy="1053000"/>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Arial Narrow" panose="020B0606020202030204" pitchFamily="34" charset="0"/>
            </a:rPr>
            <a:t>Processus de finalisation des mesures APA des COLO et PA; (formation, sensibilisation);</a:t>
          </a:r>
          <a:endParaRPr lang="en-US" sz="2000" kern="1200" dirty="0">
            <a:latin typeface="Arial Narrow" panose="020B0606020202030204" pitchFamily="34" charset="0"/>
          </a:endParaRPr>
        </a:p>
      </dsp:txBody>
      <dsp:txXfrm>
        <a:off x="51403" y="2281819"/>
        <a:ext cx="6261418" cy="950194"/>
      </dsp:txXfrm>
    </dsp:sp>
    <dsp:sp modelId="{6DDE3B0E-4929-4BE5-9A89-E3EB6599AAAC}">
      <dsp:nvSpPr>
        <dsp:cNvPr id="0" name=""/>
        <dsp:cNvSpPr/>
      </dsp:nvSpPr>
      <dsp:spPr>
        <a:xfrm>
          <a:off x="0" y="3341016"/>
          <a:ext cx="6364224" cy="1053000"/>
        </a:xfrm>
        <a:prstGeom prst="roundRect">
          <a:avLst/>
        </a:prstGeom>
        <a:solidFill>
          <a:schemeClr val="accent5">
            <a:hueOff val="-5515009"/>
            <a:satOff val="-7671"/>
            <a:lumOff val="-29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Arial Narrow" panose="020B0606020202030204" pitchFamily="34" charset="0"/>
            </a:rPr>
            <a:t>Echanges sur les voies et options pour la reconnaissance légale des AMCEZ et des territoires conservés par les Peuples autochtones pygmées et communautés locales ;</a:t>
          </a:r>
          <a:endParaRPr lang="en-US" sz="2000" kern="1200" dirty="0">
            <a:latin typeface="Arial Narrow" panose="020B0606020202030204" pitchFamily="34" charset="0"/>
          </a:endParaRPr>
        </a:p>
      </dsp:txBody>
      <dsp:txXfrm>
        <a:off x="51403" y="3392419"/>
        <a:ext cx="6261418" cy="950194"/>
      </dsp:txXfrm>
    </dsp:sp>
    <dsp:sp modelId="{96CC4E94-1F2B-4116-A4B2-57B59EB9B296}">
      <dsp:nvSpPr>
        <dsp:cNvPr id="0" name=""/>
        <dsp:cNvSpPr/>
      </dsp:nvSpPr>
      <dsp:spPr>
        <a:xfrm>
          <a:off x="0" y="4451616"/>
          <a:ext cx="6364224" cy="1053000"/>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Arial Narrow" panose="020B0606020202030204" pitchFamily="34" charset="0"/>
            </a:rPr>
            <a:t>La création du  Couloir Vert Kivu–Kinshasa, aire protégée à vocation de réserve Communautaire (544270 km²)</a:t>
          </a:r>
          <a:endParaRPr lang="en-US" sz="2000" kern="1200" dirty="0">
            <a:latin typeface="Arial Narrow" panose="020B0606020202030204" pitchFamily="34" charset="0"/>
          </a:endParaRPr>
        </a:p>
      </dsp:txBody>
      <dsp:txXfrm>
        <a:off x="51403" y="4503019"/>
        <a:ext cx="6261418" cy="95019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089FD-E34E-4CA3-B433-ADAB4A10C46D}" type="datetimeFigureOut">
              <a:rPr lang="fr-FR" smtClean="0"/>
              <a:t>26/07/2025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B4A5E-6D8C-43CA-AF0F-83875C451494}"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Espace réservé de l'image des diapositives 1"/>
          <p:cNvSpPr>
            <a:spLocks noGrp="1" noRot="1" noChangeAspect="1" noTextEdit="1"/>
          </p:cNvSpPr>
          <p:nvPr>
            <p:ph type="sldImg"/>
          </p:nvPr>
        </p:nvSpPr>
        <p:spPr bwMode="auto">
          <a:noFill/>
          <a:ln>
            <a:solidFill>
              <a:srgbClr val="000000"/>
            </a:solidFill>
            <a:miter lim="800000"/>
          </a:ln>
        </p:spPr>
      </p:sp>
      <p:sp>
        <p:nvSpPr>
          <p:cNvPr id="15362" name="Espace réservé des commentaires 2"/>
          <p:cNvSpPr>
            <a:spLocks noGrp="1"/>
          </p:cNvSpPr>
          <p:nvPr>
            <p:ph type="body" idx="1"/>
          </p:nvPr>
        </p:nvSpPr>
        <p:spPr bwMode="auto">
          <a:noFill/>
        </p:spPr>
        <p:txBody>
          <a:bodyPr/>
          <a:lstStyle/>
          <a:p>
            <a:pPr eaLnBrk="1" hangingPunct="1">
              <a:spcBef>
                <a:spcPct val="0"/>
              </a:spcBef>
            </a:pPr>
            <a:endParaRPr lang="fr-BE">
              <a:ea typeface="MS PGothic" panose="020B0600070205080204" pitchFamily="34" charset="-128"/>
            </a:endParaRPr>
          </a:p>
        </p:txBody>
      </p:sp>
      <p:sp>
        <p:nvSpPr>
          <p:cNvPr id="15363" name="Espace réservé du numéro de diapositive 3"/>
          <p:cNvSpPr>
            <a:spLocks noGrp="1"/>
          </p:cNvSpPr>
          <p:nvPr>
            <p:ph type="sldNum" sz="quarter" idx="5"/>
          </p:nvPr>
        </p:nvSpPr>
        <p:spPr bwMode="auto">
          <a:noFill/>
          <a:ln>
            <a:miter lim="800000"/>
          </a:ln>
        </p:spPr>
        <p:txBody>
          <a:bodyPr/>
          <a:lstStyle/>
          <a:p>
            <a:fld id="{29D6698F-E69F-4839-8648-2224F0D020EC}" type="slidenum">
              <a:rPr lang="fr-BE"/>
              <a:t>1</a:t>
            </a:fld>
            <a:endParaRPr lang="fr-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0832354F-4788-4362-8028-9BE9536A577D}" type="datetime1">
              <a:rPr lang="fr-FR" smtClean="0"/>
              <a:t>26/07/2025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hasCustomPrompt="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07D8A2F-3CF7-41EB-8CDB-69EF662658F7}" type="datetime1">
              <a:rPr lang="fr-FR" smtClean="0"/>
              <a:t>26/07/2025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B073F8AE-DB88-4BFD-B00D-AE7C71742081}" type="datetime1">
              <a:rPr lang="fr-FR" smtClean="0"/>
              <a:t>26/07/2025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hasCustomPrompt="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hasCustomPrompt="1"/>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70E7BAD-D25A-4C10-9FC5-1A3F9E05A558}" type="datetime1">
              <a:rPr lang="fr-FR" smtClean="0"/>
              <a:t>26/07/2025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hasCustomPrompt="1"/>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hasCustomPrompt="1"/>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62FF200-F8DD-45FE-B670-9CDD5D762295}" type="datetime1">
              <a:rPr lang="fr-FR" smtClean="0"/>
              <a:t>26/07/2025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82C8FE3-7B6E-40B7-8805-B832EAF235BA}" type="datetime1">
              <a:rPr lang="fr-FR" smtClean="0"/>
              <a:t>26/07/2025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13FEB28-5800-4742-B69A-FBA800C40E05}" type="datetime1">
              <a:rPr lang="fr-FR" smtClean="0"/>
              <a:t>26/07/2025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1EE93D11-AE71-4454-86E7-C011084E7B4F}" type="datetime1">
              <a:rPr lang="fr-FR" smtClean="0"/>
              <a:t>26/07/2025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DA19CCB-14F1-43C6-97D7-AFB8B7196B2D}" type="datetime1">
              <a:rPr lang="fr-FR" smtClean="0"/>
              <a:t>26/07/2025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hasCustomPrompt="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D0836D7-2EDD-44F4-A72D-5322DD8F1509}" type="datetime1">
              <a:rPr lang="fr-FR" smtClean="0"/>
              <a:t>26/07/2025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hasCustomPrompt="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8C3A177-C2E5-4909-B02D-B8CBFCEEDFD6}" type="datetime1">
              <a:rPr lang="fr-FR" smtClean="0"/>
              <a:t>26/07/2025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B3B4A77-97DB-4D9A-96B5-9BAC629D3856}"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0F42CA-ED31-44D4-88F9-D9646DAFF159}" type="datetime1">
              <a:rPr lang="fr-FR" smtClean="0"/>
              <a:t>26/07/2025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3B4A77-97DB-4D9A-96B5-9BAC629D3856}"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a:xfrm>
            <a:off x="1676400" y="990600"/>
            <a:ext cx="8839200" cy="1143000"/>
          </a:xfrm>
        </p:spPr>
        <p:txBody>
          <a:bodyPr>
            <a:normAutofit fontScale="90000"/>
          </a:bodyPr>
          <a:lstStyle/>
          <a:p>
            <a:pPr eaLnBrk="1" hangingPunct="1"/>
            <a:br>
              <a:rPr lang="en-CA" sz="3600" dirty="0">
                <a:solidFill>
                  <a:srgbClr val="006600"/>
                </a:solidFill>
                <a:latin typeface="Verdana" panose="020B0604030504040204" pitchFamily="34" charset="0"/>
                <a:ea typeface="MS PGothic" panose="020B0600070205080204" pitchFamily="34" charset="-128"/>
              </a:rPr>
            </a:br>
            <a:br>
              <a:rPr lang="en-CA" sz="3600" dirty="0">
                <a:solidFill>
                  <a:srgbClr val="006600"/>
                </a:solidFill>
                <a:latin typeface="Verdana" panose="020B0604030504040204" pitchFamily="34" charset="0"/>
                <a:ea typeface="MS PGothic" panose="020B0600070205080204" pitchFamily="34" charset="-128"/>
              </a:rPr>
            </a:br>
            <a:endParaRPr lang="en-US" sz="2500" b="1" dirty="0">
              <a:solidFill>
                <a:schemeClr val="bg1"/>
              </a:solidFill>
              <a:latin typeface="Verdana" panose="020B0604030504040204" pitchFamily="34" charset="0"/>
              <a:ea typeface="MS PGothic" panose="020B0600070205080204" pitchFamily="34" charset="-128"/>
            </a:endParaRPr>
          </a:p>
        </p:txBody>
      </p:sp>
      <p:sp>
        <p:nvSpPr>
          <p:cNvPr id="14339" name="Text Box 4"/>
          <p:cNvSpPr txBox="1">
            <a:spLocks noChangeArrowheads="1"/>
          </p:cNvSpPr>
          <p:nvPr/>
        </p:nvSpPr>
        <p:spPr bwMode="auto">
          <a:xfrm>
            <a:off x="700755" y="1282773"/>
            <a:ext cx="11148345" cy="3262432"/>
          </a:xfrm>
          <a:prstGeom prst="rect">
            <a:avLst/>
          </a:prstGeom>
          <a:noFill/>
          <a:ln w="9525">
            <a:noFill/>
            <a:miter lim="800000"/>
          </a:ln>
        </p:spPr>
        <p:txBody>
          <a:bodyPr wrap="square">
            <a:spAutoFit/>
          </a:bodyPr>
          <a:lstStyle/>
          <a:p>
            <a:pPr algn="ctr">
              <a:spcBef>
                <a:spcPct val="50000"/>
              </a:spcBef>
            </a:pPr>
            <a:r>
              <a:rPr lang="en-US" sz="2800" b="1" kern="1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Atelier National de validation de la </a:t>
            </a:r>
            <a:r>
              <a:rPr lang="en-US" sz="2800" b="1" kern="100" dirty="0" err="1">
                <a:solidFill>
                  <a:srgbClr val="00B050"/>
                </a:solidFill>
                <a:latin typeface="Arial Narrow" panose="020B0606020202030204" pitchFamily="34" charset="0"/>
                <a:ea typeface="Calibri" panose="020F0502020204030204" pitchFamily="34" charset="0"/>
                <a:cs typeface="Times New Roman" panose="02020603050405020304" pitchFamily="18" charset="0"/>
              </a:rPr>
              <a:t>Stratégie</a:t>
            </a:r>
            <a:r>
              <a:rPr lang="en-US" sz="2800" b="1" kern="1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 et Plan </a:t>
            </a:r>
            <a:r>
              <a:rPr lang="en-US" sz="2800" b="1" kern="100" dirty="0" err="1">
                <a:solidFill>
                  <a:srgbClr val="00B050"/>
                </a:solidFill>
                <a:latin typeface="Arial Narrow" panose="020B0606020202030204" pitchFamily="34" charset="0"/>
                <a:ea typeface="Calibri" panose="020F0502020204030204" pitchFamily="34" charset="0"/>
                <a:cs typeface="Times New Roman" panose="02020603050405020304" pitchFamily="18" charset="0"/>
              </a:rPr>
              <a:t>d’Action</a:t>
            </a:r>
            <a:r>
              <a:rPr lang="en-US" sz="2800" b="1" kern="1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 </a:t>
            </a:r>
            <a:r>
              <a:rPr lang="en-US" sz="2800" b="1" kern="100" dirty="0" err="1">
                <a:solidFill>
                  <a:srgbClr val="00B050"/>
                </a:solidFill>
                <a:latin typeface="Arial Narrow" panose="020B0606020202030204" pitchFamily="34" charset="0"/>
                <a:ea typeface="Calibri" panose="020F0502020204030204" pitchFamily="34" charset="0"/>
                <a:cs typeface="Times New Roman" panose="02020603050405020304" pitchFamily="18" charset="0"/>
              </a:rPr>
              <a:t>Nationaux</a:t>
            </a:r>
            <a:r>
              <a:rPr lang="en-US" sz="2800" b="1" kern="1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 de la </a:t>
            </a:r>
            <a:r>
              <a:rPr lang="en-US" sz="2800" b="1" kern="100" dirty="0" err="1">
                <a:solidFill>
                  <a:srgbClr val="00B050"/>
                </a:solidFill>
                <a:latin typeface="Arial Narrow" panose="020B0606020202030204" pitchFamily="34" charset="0"/>
                <a:ea typeface="Calibri" panose="020F0502020204030204" pitchFamily="34" charset="0"/>
                <a:cs typeface="Times New Roman" panose="02020603050405020304" pitchFamily="18" charset="0"/>
              </a:rPr>
              <a:t>Biodiversité</a:t>
            </a:r>
            <a:r>
              <a:rPr lang="en-US" sz="2800" b="1" kern="1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 (SPANB) 2025-230 de la RDC</a:t>
            </a:r>
            <a:endParaRPr lang="en-US" sz="2800" b="1" kern="100" dirty="0">
              <a:solidFill>
                <a:srgbClr val="00B050"/>
              </a:solidFill>
              <a:effectLst/>
              <a:latin typeface="Arial Narrow" panose="020B0606020202030204" pitchFamily="34" charset="0"/>
              <a:ea typeface="Calibri" panose="020F0502020204030204" pitchFamily="34" charset="0"/>
              <a:cs typeface="Times New Roman" panose="02020603050405020304" pitchFamily="18" charset="0"/>
            </a:endParaRPr>
          </a:p>
          <a:p>
            <a:pPr algn="ctr">
              <a:spcBef>
                <a:spcPct val="50000"/>
              </a:spcBef>
            </a:pPr>
            <a:endParaRPr lang="en-US"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spcBef>
                <a:spcPct val="50000"/>
              </a:spcBef>
            </a:pPr>
            <a:r>
              <a:rPr lang="fr-FR" sz="2400" b="1" dirty="0">
                <a:latin typeface="Verdana" panose="020B0604030504040204" pitchFamily="34" charset="0"/>
              </a:rPr>
              <a:t>Processus d’actualisation de la SPANB et Quelques activités en cours de mise en œuvre</a:t>
            </a:r>
          </a:p>
          <a:p>
            <a:pPr algn="ctr">
              <a:spcBef>
                <a:spcPct val="50000"/>
              </a:spcBef>
            </a:pPr>
            <a:endParaRPr lang="fr-CD"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Bef>
                <a:spcPct val="50000"/>
              </a:spcBef>
            </a:pPr>
            <a:endParaRPr lang="fr-FR" sz="2400" b="1" dirty="0">
              <a:solidFill>
                <a:srgbClr val="006600"/>
              </a:solidFill>
              <a:latin typeface="Verdana" panose="020B0604030504040204" pitchFamily="34" charset="0"/>
            </a:endParaRPr>
          </a:p>
        </p:txBody>
      </p:sp>
      <p:sp>
        <p:nvSpPr>
          <p:cNvPr id="15" name="Text Box 4"/>
          <p:cNvSpPr txBox="1">
            <a:spLocks noChangeArrowheads="1"/>
          </p:cNvSpPr>
          <p:nvPr/>
        </p:nvSpPr>
        <p:spPr bwMode="auto">
          <a:xfrm>
            <a:off x="2322739" y="4936970"/>
            <a:ext cx="7546521" cy="1246495"/>
          </a:xfrm>
          <a:prstGeom prst="rect">
            <a:avLst/>
          </a:prstGeom>
          <a:noFill/>
          <a:ln w="9525">
            <a:noFill/>
            <a:miter lim="800000"/>
          </a:ln>
        </p:spPr>
        <p:txBody>
          <a:bodyPr wrap="square">
            <a:spAutoFit/>
          </a:bodyPr>
          <a:lstStyle/>
          <a:p>
            <a:pPr algn="ctr">
              <a:spcBef>
                <a:spcPct val="50000"/>
              </a:spcBef>
            </a:pPr>
            <a:r>
              <a:rPr lang="en-CA" b="1" dirty="0">
                <a:latin typeface="Verdana" panose="020B0604030504040204" pitchFamily="34" charset="0"/>
              </a:rPr>
              <a:t>Nicky KINGUNIA INEET</a:t>
            </a:r>
          </a:p>
          <a:p>
            <a:pPr algn="ctr">
              <a:spcBef>
                <a:spcPct val="50000"/>
              </a:spcBef>
            </a:pPr>
            <a:r>
              <a:rPr lang="en-CA" dirty="0">
                <a:latin typeface="Verdana" panose="020B0604030504040204" pitchFamily="34" charset="0"/>
              </a:rPr>
              <a:t>Point Focal National CDB-RDC</a:t>
            </a:r>
          </a:p>
          <a:p>
            <a:pPr algn="ctr">
              <a:spcBef>
                <a:spcPct val="50000"/>
              </a:spcBef>
            </a:pPr>
            <a:r>
              <a:rPr lang="en-CA" dirty="0">
                <a:latin typeface="Verdana" panose="020B0604030504040204" pitchFamily="34" charset="0"/>
              </a:rPr>
              <a:t>Cercle Elais de Kinshasa, le 28 </a:t>
            </a:r>
            <a:r>
              <a:rPr lang="en-CA" dirty="0" err="1">
                <a:latin typeface="Verdana" panose="020B0604030504040204" pitchFamily="34" charset="0"/>
              </a:rPr>
              <a:t>juillet</a:t>
            </a:r>
            <a:r>
              <a:rPr lang="en-CA" dirty="0">
                <a:latin typeface="Verdana" panose="020B0604030504040204" pitchFamily="34" charset="0"/>
              </a:rPr>
              <a:t> 2025</a:t>
            </a:r>
          </a:p>
          <a:p>
            <a:pPr algn="ctr">
              <a:spcBef>
                <a:spcPct val="50000"/>
              </a:spcBef>
            </a:pPr>
            <a:endParaRPr lang="en-CA" sz="200" b="1" dirty="0">
              <a:solidFill>
                <a:srgbClr val="0070C0"/>
              </a:solidFill>
              <a:latin typeface="Verdana" panose="020B0604030504040204" pitchFamily="34" charset="0"/>
            </a:endParaRPr>
          </a:p>
        </p:txBody>
      </p:sp>
      <p:pic>
        <p:nvPicPr>
          <p:cNvPr id="8" name="Picture 1" descr="Text&#10;&#10;Description automatically generated"/>
          <p:cNvPicPr/>
          <p:nvPr/>
        </p:nvPicPr>
        <p:blipFill>
          <a:blip r:embed="rId3">
            <a:extLst>
              <a:ext uri="{28A0092B-C50C-407E-A947-70E740481C1C}">
                <a14:useLocalDpi xmlns:a14="http://schemas.microsoft.com/office/drawing/2010/main" val="0"/>
              </a:ext>
            </a:extLst>
          </a:blip>
          <a:srcRect/>
          <a:stretch>
            <a:fillRect/>
          </a:stretch>
        </p:blipFill>
        <p:spPr bwMode="auto">
          <a:xfrm>
            <a:off x="198782" y="197328"/>
            <a:ext cx="2714539" cy="939256"/>
          </a:xfrm>
          <a:prstGeom prst="rect">
            <a:avLst/>
          </a:prstGeom>
          <a:noFill/>
          <a:ln>
            <a:noFill/>
          </a:ln>
        </p:spPr>
      </p:pic>
      <p:pic>
        <p:nvPicPr>
          <p:cNvPr id="9" name="Google Shape;257;p35"/>
          <p:cNvPicPr/>
          <p:nvPr/>
        </p:nvPicPr>
        <p:blipFill rotWithShape="1">
          <a:blip r:embed="rId4">
            <a:extLst>
              <a:ext uri="{28A0092B-C50C-407E-A947-70E740481C1C}">
                <a14:useLocalDpi xmlns:a14="http://schemas.microsoft.com/office/drawing/2010/main" val="0"/>
              </a:ext>
            </a:extLst>
          </a:blip>
          <a:srcRect/>
          <a:stretch>
            <a:fillRect/>
          </a:stretch>
        </p:blipFill>
        <p:spPr>
          <a:xfrm>
            <a:off x="6908109" y="197328"/>
            <a:ext cx="1460221" cy="746643"/>
          </a:xfrm>
          <a:prstGeom prst="rect">
            <a:avLst/>
          </a:prstGeom>
          <a:noFill/>
          <a:ln>
            <a:noFill/>
          </a:ln>
        </p:spPr>
      </p:pic>
      <p:sp>
        <p:nvSpPr>
          <p:cNvPr id="20" name="Freeform 15"/>
          <p:cNvSpPr/>
          <p:nvPr/>
        </p:nvSpPr>
        <p:spPr>
          <a:xfrm>
            <a:off x="198782" y="5181060"/>
            <a:ext cx="1970260" cy="1600437"/>
          </a:xfrm>
          <a:custGeom>
            <a:avLst/>
            <a:gdLst/>
            <a:ahLst/>
            <a:cxnLst/>
            <a:rect l="l" t="t" r="r" b="b"/>
            <a:pathLst>
              <a:path w="5870653" h="4757675">
                <a:moveTo>
                  <a:pt x="0" y="0"/>
                </a:moveTo>
                <a:lnTo>
                  <a:pt x="5870653" y="0"/>
                </a:lnTo>
                <a:lnTo>
                  <a:pt x="5870653" y="4757675"/>
                </a:lnTo>
                <a:lnTo>
                  <a:pt x="0" y="4757675"/>
                </a:lnTo>
                <a:lnTo>
                  <a:pt x="0" y="0"/>
                </a:lnTo>
                <a:close/>
              </a:path>
            </a:pathLst>
          </a:custGeom>
          <a:blipFill>
            <a:blip r:embed="rId5"/>
            <a:stretch>
              <a:fillRect/>
            </a:stretch>
          </a:blipFill>
        </p:spPr>
        <p:txBody>
          <a:bodyPr/>
          <a:lstStyle/>
          <a:p>
            <a:endParaRPr lang="fr-FR"/>
          </a:p>
        </p:txBody>
      </p:sp>
      <p:sp>
        <p:nvSpPr>
          <p:cNvPr id="21" name="Freeform 15"/>
          <p:cNvSpPr/>
          <p:nvPr/>
        </p:nvSpPr>
        <p:spPr>
          <a:xfrm>
            <a:off x="9598183" y="5181060"/>
            <a:ext cx="1970259" cy="1443952"/>
          </a:xfrm>
          <a:custGeom>
            <a:avLst/>
            <a:gdLst/>
            <a:ahLst/>
            <a:cxnLst/>
            <a:rect l="l" t="t" r="r" b="b"/>
            <a:pathLst>
              <a:path w="5870653" h="4757675">
                <a:moveTo>
                  <a:pt x="0" y="0"/>
                </a:moveTo>
                <a:lnTo>
                  <a:pt x="5870653" y="0"/>
                </a:lnTo>
                <a:lnTo>
                  <a:pt x="5870653" y="4757675"/>
                </a:lnTo>
                <a:lnTo>
                  <a:pt x="0" y="4757675"/>
                </a:lnTo>
                <a:lnTo>
                  <a:pt x="0" y="0"/>
                </a:lnTo>
                <a:close/>
              </a:path>
            </a:pathLst>
          </a:custGeom>
          <a:blipFill>
            <a:blip r:embed="rId5"/>
            <a:stretch>
              <a:fillRect/>
            </a:stretch>
          </a:blipFill>
        </p:spPr>
        <p:txBody>
          <a:bodyPr/>
          <a:lstStyle/>
          <a:p>
            <a:endParaRPr lang="fr-FR"/>
          </a:p>
        </p:txBody>
      </p:sp>
      <p:pic>
        <p:nvPicPr>
          <p:cNvPr id="3" name="Image 2" descr="Résultat de recherche d'images pour &quot;onu environnement&quot;">
            <a:extLst>
              <a:ext uri="{FF2B5EF4-FFF2-40B4-BE49-F238E27FC236}">
                <a16:creationId xmlns:a16="http://schemas.microsoft.com/office/drawing/2014/main" id="{10EE9522-32D2-0525-9E08-CF36E2D0152C}"/>
              </a:ext>
            </a:extLst>
          </p:cNvPr>
          <p:cNvPicPr/>
          <p:nvPr/>
        </p:nvPicPr>
        <p:blipFill rotWithShape="1">
          <a:blip r:embed="rId6" cstate="print">
            <a:extLst>
              <a:ext uri="{28A0092B-C50C-407E-A947-70E740481C1C}">
                <a14:useLocalDpi xmlns:a14="http://schemas.microsoft.com/office/drawing/2010/main" val="0"/>
              </a:ext>
            </a:extLst>
          </a:blip>
          <a:srcRect l="3639" r="51966"/>
          <a:stretch/>
        </p:blipFill>
        <p:spPr bwMode="auto">
          <a:xfrm>
            <a:off x="3755450" y="257234"/>
            <a:ext cx="2106592" cy="746642"/>
          </a:xfrm>
          <a:prstGeom prst="rect">
            <a:avLst/>
          </a:prstGeom>
          <a:noFill/>
          <a:ln>
            <a:noFill/>
          </a:ln>
          <a:extLst>
            <a:ext uri="{53640926-AAD7-44D8-BBD7-CCE9431645EC}">
              <a14:shadowObscured xmlns:a14="http://schemas.microsoft.com/office/drawing/2010/main"/>
            </a:ext>
          </a:extLst>
        </p:spPr>
      </p:pic>
      <p:pic>
        <p:nvPicPr>
          <p:cNvPr id="4" name="Image 3">
            <a:extLst>
              <a:ext uri="{FF2B5EF4-FFF2-40B4-BE49-F238E27FC236}">
                <a16:creationId xmlns:a16="http://schemas.microsoft.com/office/drawing/2014/main" id="{293AA4B4-089C-232F-5DA1-7750FE498BEC}"/>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10095452" y="270510"/>
            <a:ext cx="1683385" cy="720090"/>
          </a:xfrm>
          <a:prstGeom prst="rect">
            <a:avLst/>
          </a:prstGeom>
          <a:noFill/>
          <a:ln>
            <a:noFill/>
          </a:ln>
        </p:spPr>
      </p:pic>
    </p:spTree>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686834" y="1153572"/>
            <a:ext cx="3200400" cy="4461163"/>
          </a:xfrm>
        </p:spPr>
        <p:txBody>
          <a:bodyPr>
            <a:normAutofit/>
          </a:bodyPr>
          <a:lstStyle/>
          <a:p>
            <a:r>
              <a:rPr lang="fr-FR" b="1">
                <a:solidFill>
                  <a:srgbClr val="FFFFFF"/>
                </a:solidFill>
                <a:latin typeface="Arial Narrow" panose="020B0606020202030204" pitchFamily="34" charset="0"/>
              </a:rPr>
              <a:t>PLAN</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p:cNvSpPr>
            <a:spLocks noGrp="1"/>
          </p:cNvSpPr>
          <p:nvPr>
            <p:ph idx="1"/>
          </p:nvPr>
        </p:nvSpPr>
        <p:spPr>
          <a:xfrm>
            <a:off x="4447308" y="591344"/>
            <a:ext cx="6906491" cy="5585619"/>
          </a:xfrm>
        </p:spPr>
        <p:txBody>
          <a:bodyPr anchor="ctr">
            <a:normAutofit/>
          </a:bodyPr>
          <a:lstStyle/>
          <a:p>
            <a:pPr>
              <a:buFont typeface="Wingdings" panose="05000000000000000000" pitchFamily="2" charset="2"/>
              <a:buChar char="q"/>
            </a:pPr>
            <a:r>
              <a:rPr lang="fr-FR" sz="4000" dirty="0">
                <a:latin typeface="Arial Narrow" panose="020B0606020202030204" pitchFamily="34" charset="0"/>
              </a:rPr>
              <a:t>Introduction</a:t>
            </a:r>
          </a:p>
          <a:p>
            <a:pPr>
              <a:buFont typeface="Wingdings" panose="05000000000000000000" pitchFamily="2" charset="2"/>
              <a:buChar char="q"/>
            </a:pPr>
            <a:r>
              <a:rPr lang="fr-FR" sz="4000" dirty="0">
                <a:latin typeface="Arial Narrow" panose="020B0606020202030204" pitchFamily="34" charset="0"/>
              </a:rPr>
              <a:t>Quelques considérations</a:t>
            </a:r>
          </a:p>
          <a:p>
            <a:pPr>
              <a:buFont typeface="Wingdings" panose="05000000000000000000" pitchFamily="2" charset="2"/>
              <a:buChar char="q"/>
            </a:pPr>
            <a:r>
              <a:rPr lang="fr-FR" sz="4000" dirty="0">
                <a:latin typeface="Arial Narrow" panose="020B0606020202030204" pitchFamily="34" charset="0"/>
              </a:rPr>
              <a:t>Approches méthodologiques</a:t>
            </a:r>
          </a:p>
          <a:p>
            <a:pPr>
              <a:buFont typeface="Wingdings" panose="05000000000000000000" pitchFamily="2" charset="2"/>
              <a:buChar char="q"/>
            </a:pPr>
            <a:r>
              <a:rPr lang="fr-FR" sz="4000" dirty="0">
                <a:latin typeface="Arial Narrow" panose="020B0606020202030204" pitchFamily="34" charset="0"/>
              </a:rPr>
              <a:t>Défis </a:t>
            </a:r>
          </a:p>
          <a:p>
            <a:pPr>
              <a:buFont typeface="Wingdings" panose="05000000000000000000" pitchFamily="2" charset="2"/>
              <a:buChar char="q"/>
            </a:pPr>
            <a:r>
              <a:rPr lang="fr-FR" sz="4000" dirty="0">
                <a:latin typeface="Arial Narrow" panose="020B0606020202030204" pitchFamily="34" charset="0"/>
              </a:rPr>
              <a:t>Solutions </a:t>
            </a:r>
          </a:p>
          <a:p>
            <a:pPr>
              <a:buFont typeface="Wingdings" panose="05000000000000000000" pitchFamily="2" charset="2"/>
              <a:buChar char="q"/>
            </a:pPr>
            <a:r>
              <a:rPr lang="fr-FR" sz="4000" dirty="0">
                <a:latin typeface="Arial Narrow" panose="020B0606020202030204" pitchFamily="34" charset="0"/>
              </a:rPr>
              <a:t>Quelques activités en cours</a:t>
            </a:r>
          </a:p>
          <a:p>
            <a:pPr>
              <a:buFont typeface="Wingdings" panose="05000000000000000000" pitchFamily="2" charset="2"/>
              <a:buChar char="q"/>
            </a:pPr>
            <a:endParaRPr lang="fr-FR" dirty="0">
              <a:latin typeface="Arial Narrow" panose="020B0606020202030204" pitchFamily="34" charset="0"/>
            </a:endParaRPr>
          </a:p>
        </p:txBody>
      </p:sp>
      <p:sp>
        <p:nvSpPr>
          <p:cNvPr id="4" name="Espace réservé du numéro de diapositive 3"/>
          <p:cNvSpPr>
            <a:spLocks noGrp="1"/>
          </p:cNvSpPr>
          <p:nvPr>
            <p:ph type="sldNum" sz="quarter" idx="12"/>
          </p:nvPr>
        </p:nvSpPr>
        <p:spPr>
          <a:xfrm>
            <a:off x="9541564" y="6356350"/>
            <a:ext cx="1812235" cy="365125"/>
          </a:xfrm>
        </p:spPr>
        <p:txBody>
          <a:bodyPr>
            <a:normAutofit/>
          </a:bodyPr>
          <a:lstStyle/>
          <a:p>
            <a:pPr>
              <a:spcAft>
                <a:spcPts val="600"/>
              </a:spcAft>
            </a:pPr>
            <a:fld id="{BB3B4A77-97DB-4D9A-96B5-9BAC629D3856}" type="slidenum">
              <a:rPr lang="fr-FR" smtClean="0"/>
              <a:pPr>
                <a:spcAft>
                  <a:spcPts val="600"/>
                </a:spcAft>
              </a:pPr>
              <a:t>2</a:t>
            </a:fld>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DA1F35B-C8F7-4A5A-9339-7DA4D785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B2D4AD41-40DA-4A81-92F5-B6E3BA1ED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re 1"/>
          <p:cNvSpPr>
            <a:spLocks noGrp="1"/>
          </p:cNvSpPr>
          <p:nvPr>
            <p:ph type="title"/>
          </p:nvPr>
        </p:nvSpPr>
        <p:spPr>
          <a:xfrm>
            <a:off x="838200" y="365125"/>
            <a:ext cx="10515600" cy="671195"/>
          </a:xfrm>
        </p:spPr>
        <p:txBody>
          <a:bodyPr>
            <a:normAutofit fontScale="90000"/>
          </a:bodyPr>
          <a:lstStyle/>
          <a:p>
            <a:pPr algn="ctr"/>
            <a:r>
              <a:rPr lang="fr-FR" b="1" dirty="0">
                <a:latin typeface="Arial Narrow" panose="020B0606020202030204" pitchFamily="34" charset="0"/>
              </a:rPr>
              <a:t>Introduction </a:t>
            </a:r>
          </a:p>
        </p:txBody>
      </p:sp>
      <p:sp>
        <p:nvSpPr>
          <p:cNvPr id="4" name="Espace réservé du numéro de diapositive 3"/>
          <p:cNvSpPr>
            <a:spLocks noGrp="1"/>
          </p:cNvSpPr>
          <p:nvPr>
            <p:ph type="sldNum" sz="quarter" idx="12"/>
          </p:nvPr>
        </p:nvSpPr>
        <p:spPr>
          <a:xfrm>
            <a:off x="8610600" y="6356350"/>
            <a:ext cx="2743200" cy="365125"/>
          </a:xfrm>
        </p:spPr>
        <p:txBody>
          <a:bodyPr>
            <a:normAutofit/>
          </a:bodyPr>
          <a:lstStyle/>
          <a:p>
            <a:pPr>
              <a:spcAft>
                <a:spcPts val="600"/>
              </a:spcAft>
            </a:pPr>
            <a:fld id="{BB3B4A77-97DB-4D9A-96B5-9BAC629D3856}" type="slidenum">
              <a:rPr lang="fr-FR" smtClean="0"/>
              <a:pPr>
                <a:spcAft>
                  <a:spcPts val="600"/>
                </a:spcAft>
              </a:pPr>
              <a:t>3</a:t>
            </a:fld>
            <a:endParaRPr lang="fr-FR"/>
          </a:p>
        </p:txBody>
      </p:sp>
      <p:graphicFrame>
        <p:nvGraphicFramePr>
          <p:cNvPr id="6" name="Espace réservé du contenu 2">
            <a:extLst>
              <a:ext uri="{FF2B5EF4-FFF2-40B4-BE49-F238E27FC236}">
                <a16:creationId xmlns:a16="http://schemas.microsoft.com/office/drawing/2014/main" id="{21F71DDB-DBBD-C6F3-4C16-E6628870D064}"/>
              </a:ext>
            </a:extLst>
          </p:cNvPr>
          <p:cNvGraphicFramePr>
            <a:graphicFrameLocks noGrp="1"/>
          </p:cNvGraphicFramePr>
          <p:nvPr>
            <p:ph idx="1"/>
            <p:extLst>
              <p:ext uri="{D42A27DB-BD31-4B8C-83A1-F6EECF244321}">
                <p14:modId xmlns:p14="http://schemas.microsoft.com/office/powerpoint/2010/main" val="1361460814"/>
              </p:ext>
            </p:extLst>
          </p:nvPr>
        </p:nvGraphicFramePr>
        <p:xfrm>
          <a:off x="836676" y="126492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 coins arrondis 2">
            <a:extLst>
              <a:ext uri="{FF2B5EF4-FFF2-40B4-BE49-F238E27FC236}">
                <a16:creationId xmlns:a16="http://schemas.microsoft.com/office/drawing/2014/main" id="{89EBFDF7-58AF-5C84-B69B-FDBA42056E2F}"/>
              </a:ext>
            </a:extLst>
          </p:cNvPr>
          <p:cNvSpPr/>
          <p:nvPr/>
        </p:nvSpPr>
        <p:spPr>
          <a:xfrm>
            <a:off x="836676" y="5636579"/>
            <a:ext cx="10515600" cy="724089"/>
          </a:xfrm>
          <a:prstGeom prst="roundRect">
            <a:avLst>
              <a:gd name="adj" fmla="val 1000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r>
              <a:rPr lang="fr-CD" dirty="0">
                <a:solidFill>
                  <a:schemeClr val="bg1"/>
                </a:solidFill>
              </a:rPr>
              <a:t>Le processus de l’actualisation et de la mise à jour de la SPANB 2025-2030 a été lancé depuis le 30 mars 2023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1171074" y="1396686"/>
            <a:ext cx="3240506" cy="4064628"/>
          </a:xfrm>
        </p:spPr>
        <p:txBody>
          <a:bodyPr>
            <a:normAutofit/>
          </a:bodyPr>
          <a:lstStyle/>
          <a:p>
            <a:r>
              <a:rPr lang="fr-FR" sz="4100" b="1">
                <a:solidFill>
                  <a:srgbClr val="FFFFFF"/>
                </a:solidFill>
                <a:latin typeface="Arial Narrow" panose="020B0606020202030204" pitchFamily="34" charset="0"/>
              </a:rPr>
              <a:t>Quelques considérations </a:t>
            </a:r>
          </a:p>
        </p:txBody>
      </p:sp>
      <p:sp>
        <p:nvSpPr>
          <p:cNvPr id="13" name="Arc 1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Espace réservé du contenu 2"/>
          <p:cNvSpPr>
            <a:spLocks noGrp="1"/>
          </p:cNvSpPr>
          <p:nvPr>
            <p:ph idx="1"/>
          </p:nvPr>
        </p:nvSpPr>
        <p:spPr>
          <a:xfrm>
            <a:off x="5370153" y="1396686"/>
            <a:ext cx="5536397" cy="4959664"/>
          </a:xfrm>
        </p:spPr>
        <p:txBody>
          <a:bodyPr>
            <a:normAutofit fontScale="92500" lnSpcReduction="10000"/>
          </a:bodyPr>
          <a:lstStyle/>
          <a:p>
            <a:r>
              <a:rPr lang="fr-FR" sz="2400" dirty="0" err="1">
                <a:latin typeface="Arial Narrow" panose="020B0606020202030204" pitchFamily="34" charset="0"/>
              </a:rPr>
              <a:t>SPANBs</a:t>
            </a:r>
            <a:r>
              <a:rPr lang="fr-FR" sz="2400" dirty="0">
                <a:latin typeface="Arial Narrow" panose="020B0606020202030204" pitchFamily="34" charset="0"/>
              </a:rPr>
              <a:t> révisée et mis à jour en s'alignant sur le nouveau CMB et s’inspirant  de l’Agenda 2063 de l’Union Africaine ;</a:t>
            </a:r>
          </a:p>
          <a:p>
            <a:r>
              <a:rPr lang="fr-FR" sz="2400" dirty="0">
                <a:latin typeface="Arial Narrow" panose="020B0606020202030204" pitchFamily="34" charset="0"/>
              </a:rPr>
              <a:t>Objectifs nationaux de la RDC reflétant tous les buts et objectifs du CMBKM et garantissant un alignement étroit;</a:t>
            </a:r>
          </a:p>
          <a:p>
            <a:r>
              <a:rPr lang="fr-FR" sz="2400" dirty="0">
                <a:latin typeface="Arial Narrow" panose="020B0606020202030204" pitchFamily="34" charset="0"/>
              </a:rPr>
              <a:t>Pris en compte de l’aspect genre dans l’actualisation et la mis à jour de la SPANB; </a:t>
            </a:r>
          </a:p>
          <a:p>
            <a:r>
              <a:rPr lang="fr-FR" sz="2400" dirty="0">
                <a:latin typeface="Arial Narrow" panose="020B0606020202030204" pitchFamily="34" charset="0"/>
              </a:rPr>
              <a:t>Dispositions pour adopter les </a:t>
            </a:r>
            <a:r>
              <a:rPr lang="fr-FR" sz="2400" dirty="0" err="1">
                <a:latin typeface="Arial Narrow" panose="020B0606020202030204" pitchFamily="34" charset="0"/>
              </a:rPr>
              <a:t>SPANBs</a:t>
            </a:r>
            <a:r>
              <a:rPr lang="fr-FR" sz="2400" dirty="0">
                <a:latin typeface="Arial Narrow" panose="020B0606020202030204" pitchFamily="34" charset="0"/>
              </a:rPr>
              <a:t> révisés ou mis à jour en tant qu'instruments politiques et/ou juridiques et à les intégrer dans des stratégies et des plans plus larges; </a:t>
            </a:r>
          </a:p>
          <a:p>
            <a:r>
              <a:rPr lang="fr-FR" sz="2400" dirty="0">
                <a:latin typeface="Arial Narrow" panose="020B0606020202030204" pitchFamily="34" charset="0"/>
              </a:rPr>
              <a:t>Collaboration avec d'autres processus d'établissement de rapports, y compris les </a:t>
            </a:r>
            <a:r>
              <a:rPr lang="fr-FR" sz="2400" dirty="0" err="1">
                <a:latin typeface="Arial Narrow" panose="020B0606020202030204" pitchFamily="34" charset="0"/>
              </a:rPr>
              <a:t>ODDs</a:t>
            </a:r>
            <a:r>
              <a:rPr lang="fr-FR" sz="2400" dirty="0">
                <a:latin typeface="Arial Narrow" panose="020B0606020202030204" pitchFamily="34" charset="0"/>
              </a:rPr>
              <a:t> et les </a:t>
            </a:r>
            <a:r>
              <a:rPr lang="fr-FR" sz="2400" dirty="0" err="1">
                <a:latin typeface="Arial Narrow" panose="020B0606020202030204" pitchFamily="34" charset="0"/>
              </a:rPr>
              <a:t>AMEs</a:t>
            </a:r>
            <a:r>
              <a:rPr lang="fr-FR" sz="2400" dirty="0">
                <a:latin typeface="Arial Narrow" panose="020B0606020202030204" pitchFamily="34" charset="0"/>
              </a:rPr>
              <a:t> pertinents;</a:t>
            </a:r>
          </a:p>
          <a:p>
            <a:endParaRPr lang="fr-FR" sz="1800" dirty="0"/>
          </a:p>
        </p:txBody>
      </p:sp>
      <p:sp>
        <p:nvSpPr>
          <p:cNvPr id="4" name="Espace réservé du numéro de diapositive 3"/>
          <p:cNvSpPr>
            <a:spLocks noGrp="1"/>
          </p:cNvSpPr>
          <p:nvPr>
            <p:ph type="sldNum" sz="quarter" idx="12"/>
          </p:nvPr>
        </p:nvSpPr>
        <p:spPr>
          <a:xfrm>
            <a:off x="8610600" y="6356350"/>
            <a:ext cx="2743200" cy="365125"/>
          </a:xfrm>
        </p:spPr>
        <p:txBody>
          <a:bodyPr>
            <a:normAutofit/>
          </a:bodyPr>
          <a:lstStyle/>
          <a:p>
            <a:pPr>
              <a:spcAft>
                <a:spcPts val="600"/>
              </a:spcAft>
            </a:pPr>
            <a:fld id="{BB3B4A77-97DB-4D9A-96B5-9BAC629D3856}" type="slidenum">
              <a:rPr lang="fr-FR" smtClean="0"/>
              <a:pPr>
                <a:spcAft>
                  <a:spcPts val="600"/>
                </a:spcAft>
              </a:pPr>
              <a:t>4</a:t>
            </a:fld>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1171074" y="1396686"/>
            <a:ext cx="3240506" cy="4064628"/>
          </a:xfrm>
        </p:spPr>
        <p:txBody>
          <a:bodyPr>
            <a:normAutofit/>
          </a:bodyPr>
          <a:lstStyle/>
          <a:p>
            <a:r>
              <a:rPr lang="fr-FR" sz="4100" b="1">
                <a:solidFill>
                  <a:srgbClr val="FFFFFF"/>
                </a:solidFill>
                <a:latin typeface="Arial Narrow" panose="020B0606020202030204" pitchFamily="34" charset="0"/>
              </a:rPr>
              <a:t>Quelques considérations </a:t>
            </a:r>
            <a:endParaRPr lang="fr-FR" sz="4100" b="1">
              <a:solidFill>
                <a:srgbClr val="FFFFFF"/>
              </a:solidFill>
            </a:endParaRPr>
          </a:p>
        </p:txBody>
      </p:sp>
      <p:sp>
        <p:nvSpPr>
          <p:cNvPr id="13" name="Arc 12">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Espace réservé du contenu 2"/>
          <p:cNvSpPr>
            <a:spLocks noGrp="1"/>
          </p:cNvSpPr>
          <p:nvPr>
            <p:ph idx="1"/>
          </p:nvPr>
        </p:nvSpPr>
        <p:spPr>
          <a:xfrm>
            <a:off x="5218176" y="1280160"/>
            <a:ext cx="6063775" cy="4939665"/>
          </a:xfrm>
        </p:spPr>
        <p:txBody>
          <a:bodyPr>
            <a:normAutofit/>
          </a:bodyPr>
          <a:lstStyle/>
          <a:p>
            <a:pPr algn="just"/>
            <a:r>
              <a:rPr lang="fr-FR" sz="2400" dirty="0">
                <a:latin typeface="Arial Narrow" panose="020B0606020202030204" pitchFamily="34" charset="0"/>
              </a:rPr>
              <a:t>Implication, Participation et engagement pleins et effectifs des femmes, des PACL, des jeunes, des </a:t>
            </a:r>
            <a:r>
              <a:rPr lang="fr-FR" sz="2400" dirty="0" err="1">
                <a:latin typeface="Arial Narrow" panose="020B0606020202030204" pitchFamily="34" charset="0"/>
              </a:rPr>
              <a:t>OSCs</a:t>
            </a:r>
            <a:r>
              <a:rPr lang="fr-FR" sz="2400" dirty="0">
                <a:latin typeface="Arial Narrow" panose="020B0606020202030204" pitchFamily="34" charset="0"/>
              </a:rPr>
              <a:t>, des universités, du secteur privé, de tous les niveaux de gouvernement et des parties prenantes des autres secteurs concernés;</a:t>
            </a:r>
          </a:p>
          <a:p>
            <a:pPr algn="just"/>
            <a:r>
              <a:rPr lang="fr-FR" sz="2400" dirty="0">
                <a:latin typeface="Arial Narrow" panose="020B0606020202030204" pitchFamily="34" charset="0"/>
              </a:rPr>
              <a:t>Consultations et approbation de toutes les parties prenantes;</a:t>
            </a:r>
          </a:p>
          <a:p>
            <a:pPr algn="just"/>
            <a:r>
              <a:rPr lang="fr-FR" sz="2400" dirty="0">
                <a:latin typeface="Arial Narrow" panose="020B0606020202030204" pitchFamily="34" charset="0"/>
              </a:rPr>
              <a:t>Synergies et la planification dans le cadre d'autres conventions relatives à la biodiversité et AME; </a:t>
            </a:r>
          </a:p>
          <a:p>
            <a:pPr algn="just"/>
            <a:r>
              <a:rPr lang="fr-FR" sz="2400" dirty="0">
                <a:latin typeface="Arial Narrow" panose="020B0606020202030204" pitchFamily="34" charset="0"/>
              </a:rPr>
              <a:t>Dispositions en vue de soutien politique de haut niveau, coordination interministérielle et l'intégration verticale.</a:t>
            </a:r>
          </a:p>
          <a:p>
            <a:endParaRPr lang="fr-FR" sz="2000" dirty="0"/>
          </a:p>
        </p:txBody>
      </p:sp>
      <p:sp>
        <p:nvSpPr>
          <p:cNvPr id="4" name="Espace réservé du numéro de diapositive 3"/>
          <p:cNvSpPr>
            <a:spLocks noGrp="1"/>
          </p:cNvSpPr>
          <p:nvPr>
            <p:ph type="sldNum" sz="quarter" idx="12"/>
          </p:nvPr>
        </p:nvSpPr>
        <p:spPr>
          <a:xfrm>
            <a:off x="8610600" y="6356350"/>
            <a:ext cx="2743200" cy="365125"/>
          </a:xfrm>
        </p:spPr>
        <p:txBody>
          <a:bodyPr>
            <a:normAutofit/>
          </a:bodyPr>
          <a:lstStyle/>
          <a:p>
            <a:pPr>
              <a:spcAft>
                <a:spcPts val="600"/>
              </a:spcAft>
            </a:pPr>
            <a:fld id="{BB3B4A77-97DB-4D9A-96B5-9BAC629D3856}" type="slidenum">
              <a:rPr lang="fr-FR" smtClean="0"/>
              <a:pPr>
                <a:spcAft>
                  <a:spcPts val="600"/>
                </a:spcAft>
              </a:pPr>
              <a:t>5</a:t>
            </a:fld>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586478" y="1683756"/>
            <a:ext cx="3115265" cy="2396359"/>
          </a:xfrm>
        </p:spPr>
        <p:txBody>
          <a:bodyPr anchor="b">
            <a:normAutofit/>
          </a:bodyPr>
          <a:lstStyle/>
          <a:p>
            <a:pPr algn="r"/>
            <a:r>
              <a:rPr lang="fr-FR" sz="3100" b="1">
                <a:solidFill>
                  <a:srgbClr val="FFFFFF"/>
                </a:solidFill>
                <a:latin typeface="Arial Narrow" panose="020B0606020202030204" pitchFamily="34" charset="0"/>
              </a:rPr>
              <a:t>Approches méthodologiques </a:t>
            </a:r>
          </a:p>
        </p:txBody>
      </p:sp>
      <p:sp>
        <p:nvSpPr>
          <p:cNvPr id="4" name="Espace réservé du numéro de diapositive 3"/>
          <p:cNvSpPr>
            <a:spLocks noGrp="1"/>
          </p:cNvSpPr>
          <p:nvPr>
            <p:ph type="sldNum" sz="quarter" idx="12"/>
          </p:nvPr>
        </p:nvSpPr>
        <p:spPr>
          <a:xfrm>
            <a:off x="11704320" y="6455664"/>
            <a:ext cx="448056" cy="365125"/>
          </a:xfrm>
        </p:spPr>
        <p:txBody>
          <a:bodyPr>
            <a:normAutofit/>
          </a:bodyPr>
          <a:lstStyle/>
          <a:p>
            <a:pPr>
              <a:spcAft>
                <a:spcPts val="600"/>
              </a:spcAft>
            </a:pPr>
            <a:fld id="{BB3B4A77-97DB-4D9A-96B5-9BAC629D3856}" type="slidenum">
              <a:rPr lang="fr-FR" sz="1100">
                <a:solidFill>
                  <a:schemeClr val="tx1">
                    <a:lumMod val="50000"/>
                    <a:lumOff val="50000"/>
                  </a:schemeClr>
                </a:solidFill>
              </a:rPr>
              <a:pPr>
                <a:spcAft>
                  <a:spcPts val="600"/>
                </a:spcAft>
              </a:pPr>
              <a:t>6</a:t>
            </a:fld>
            <a:endParaRPr lang="fr-FR" sz="1100">
              <a:solidFill>
                <a:schemeClr val="tx1">
                  <a:lumMod val="50000"/>
                  <a:lumOff val="50000"/>
                </a:schemeClr>
              </a:solidFill>
            </a:endParaRPr>
          </a:p>
        </p:txBody>
      </p:sp>
      <p:graphicFrame>
        <p:nvGraphicFramePr>
          <p:cNvPr id="6" name="Espace réservé du contenu 2">
            <a:extLst>
              <a:ext uri="{FF2B5EF4-FFF2-40B4-BE49-F238E27FC236}">
                <a16:creationId xmlns:a16="http://schemas.microsoft.com/office/drawing/2014/main" id="{592AA878-056D-FF68-AA8F-0C5EA4CFFD4F}"/>
              </a:ext>
            </a:extLst>
          </p:cNvPr>
          <p:cNvGraphicFramePr>
            <a:graphicFrameLocks noGrp="1"/>
          </p:cNvGraphicFramePr>
          <p:nvPr>
            <p:ph idx="1"/>
            <p:extLst>
              <p:ext uri="{D42A27DB-BD31-4B8C-83A1-F6EECF244321}">
                <p14:modId xmlns:p14="http://schemas.microsoft.com/office/powerpoint/2010/main" val="202038889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FB8A67C-750C-C16B-0C9A-46EE5E80EECE}"/>
              </a:ext>
            </a:extLst>
          </p:cNvPr>
          <p:cNvSpPr>
            <a:spLocks noGrp="1"/>
          </p:cNvSpPr>
          <p:nvPr>
            <p:ph type="title"/>
          </p:nvPr>
        </p:nvSpPr>
        <p:spPr>
          <a:xfrm>
            <a:off x="1383564" y="348865"/>
            <a:ext cx="9718111" cy="1576446"/>
          </a:xfrm>
        </p:spPr>
        <p:txBody>
          <a:bodyPr anchor="ctr">
            <a:normAutofit/>
          </a:bodyPr>
          <a:lstStyle/>
          <a:p>
            <a:r>
              <a:rPr lang="fr-CD" sz="4000" b="1">
                <a:solidFill>
                  <a:srgbClr val="FFFFFF"/>
                </a:solidFill>
                <a:latin typeface="Arial Narrow" panose="020B0606020202030204" pitchFamily="34" charset="0"/>
              </a:rPr>
              <a:t>Approches méthodologique</a:t>
            </a:r>
            <a:endParaRPr lang="fr-CD" sz="4000">
              <a:solidFill>
                <a:srgbClr val="FFFFFF"/>
              </a:solidFill>
              <a:latin typeface="Arial Narrow" panose="020B0606020202030204" pitchFamily="34" charset="0"/>
            </a:endParaRPr>
          </a:p>
        </p:txBody>
      </p:sp>
      <p:graphicFrame>
        <p:nvGraphicFramePr>
          <p:cNvPr id="5" name="Espace réservé du contenu 2">
            <a:extLst>
              <a:ext uri="{FF2B5EF4-FFF2-40B4-BE49-F238E27FC236}">
                <a16:creationId xmlns:a16="http://schemas.microsoft.com/office/drawing/2014/main" id="{46AE844C-49F1-AC41-4B15-E8339E0BFB42}"/>
              </a:ext>
            </a:extLst>
          </p:cNvPr>
          <p:cNvGraphicFramePr>
            <a:graphicFrameLocks noGrp="1"/>
          </p:cNvGraphicFramePr>
          <p:nvPr>
            <p:ph idx="1"/>
            <p:extLst>
              <p:ext uri="{D42A27DB-BD31-4B8C-83A1-F6EECF244321}">
                <p14:modId xmlns:p14="http://schemas.microsoft.com/office/powerpoint/2010/main" val="3098684571"/>
              </p:ext>
            </p:extLst>
          </p:nvPr>
        </p:nvGraphicFramePr>
        <p:xfrm>
          <a:off x="256032" y="2170031"/>
          <a:ext cx="11667744" cy="41353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9475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8CF74612-99B0-9189-EEFE-85D50AE2A97A}"/>
              </a:ext>
            </a:extLst>
          </p:cNvPr>
          <p:cNvSpPr>
            <a:spLocks noGrp="1"/>
          </p:cNvSpPr>
          <p:nvPr>
            <p:ph type="title"/>
          </p:nvPr>
        </p:nvSpPr>
        <p:spPr>
          <a:xfrm>
            <a:off x="1383564" y="348865"/>
            <a:ext cx="9718111" cy="1576446"/>
          </a:xfrm>
        </p:spPr>
        <p:txBody>
          <a:bodyPr anchor="ctr">
            <a:normAutofit/>
          </a:bodyPr>
          <a:lstStyle/>
          <a:p>
            <a:r>
              <a:rPr lang="fr-CD" sz="4000" b="1" dirty="0">
                <a:solidFill>
                  <a:srgbClr val="FFFFFF"/>
                </a:solidFill>
                <a:latin typeface="Arial Narrow" panose="020B0606020202030204" pitchFamily="34" charset="0"/>
              </a:rPr>
              <a:t>Approches méthodologiques </a:t>
            </a:r>
          </a:p>
        </p:txBody>
      </p:sp>
      <p:graphicFrame>
        <p:nvGraphicFramePr>
          <p:cNvPr id="5" name="Espace réservé du contenu 2">
            <a:extLst>
              <a:ext uri="{FF2B5EF4-FFF2-40B4-BE49-F238E27FC236}">
                <a16:creationId xmlns:a16="http://schemas.microsoft.com/office/drawing/2014/main" id="{CA2A05FA-8A11-6740-804E-E39F12221669}"/>
              </a:ext>
            </a:extLst>
          </p:cNvPr>
          <p:cNvGraphicFramePr>
            <a:graphicFrameLocks noGrp="1"/>
          </p:cNvGraphicFramePr>
          <p:nvPr>
            <p:ph idx="1"/>
            <p:extLst>
              <p:ext uri="{D42A27DB-BD31-4B8C-83A1-F6EECF244321}">
                <p14:modId xmlns:p14="http://schemas.microsoft.com/office/powerpoint/2010/main" val="874299902"/>
              </p:ext>
            </p:extLst>
          </p:nvPr>
        </p:nvGraphicFramePr>
        <p:xfrm>
          <a:off x="329184" y="2273575"/>
          <a:ext cx="11533632" cy="4235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5585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6B27FC0-9395-54C1-E113-25B75C57C45B}"/>
              </a:ext>
            </a:extLst>
          </p:cNvPr>
          <p:cNvSpPr>
            <a:spLocks noGrp="1"/>
          </p:cNvSpPr>
          <p:nvPr>
            <p:ph type="title"/>
          </p:nvPr>
        </p:nvSpPr>
        <p:spPr>
          <a:xfrm>
            <a:off x="686834" y="1153572"/>
            <a:ext cx="3200400" cy="4461163"/>
          </a:xfrm>
        </p:spPr>
        <p:txBody>
          <a:bodyPr>
            <a:normAutofit/>
          </a:bodyPr>
          <a:lstStyle/>
          <a:p>
            <a:r>
              <a:rPr lang="fr-CD" dirty="0">
                <a:solidFill>
                  <a:srgbClr val="FFFFFF"/>
                </a:solidFill>
              </a:rPr>
              <a:t>Défis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BBBAE6F1-F4C8-8FE4-F5A6-056828102DDB}"/>
              </a:ext>
            </a:extLst>
          </p:cNvPr>
          <p:cNvSpPr>
            <a:spLocks noGrp="1"/>
          </p:cNvSpPr>
          <p:nvPr>
            <p:ph idx="1"/>
          </p:nvPr>
        </p:nvSpPr>
        <p:spPr>
          <a:xfrm>
            <a:off x="4447308" y="591344"/>
            <a:ext cx="6906491" cy="5585619"/>
          </a:xfrm>
        </p:spPr>
        <p:txBody>
          <a:bodyPr anchor="ctr">
            <a:normAutofit/>
          </a:bodyPr>
          <a:lstStyle/>
          <a:p>
            <a:r>
              <a:rPr lang="fr-FR" sz="3600" dirty="0">
                <a:effectLst/>
                <a:latin typeface="Arial Narrow" panose="020B0606020202030204" pitchFamily="34" charset="0"/>
                <a:ea typeface="MS Gothic" panose="020B0609070205080204" pitchFamily="49" charset="-128"/>
                <a:cs typeface="Times New Roman" panose="02020603050405020304" pitchFamily="18" charset="0"/>
              </a:rPr>
              <a:t>Consultation dans les provinces, le pays est très grand;</a:t>
            </a:r>
            <a:endParaRPr lang="fr-CD" sz="3600" dirty="0">
              <a:effectLst/>
              <a:latin typeface="Arial Narrow" panose="020B0606020202030204" pitchFamily="34" charset="0"/>
              <a:ea typeface="MS Gothic" panose="020B0609070205080204" pitchFamily="49" charset="-128"/>
              <a:cs typeface="Times New Roman" panose="02020603050405020304" pitchFamily="18" charset="0"/>
            </a:endParaRPr>
          </a:p>
          <a:p>
            <a:r>
              <a:rPr lang="fr-FR" sz="3600" dirty="0">
                <a:effectLst/>
                <a:latin typeface="Arial Narrow" panose="020B0606020202030204" pitchFamily="34" charset="0"/>
                <a:ea typeface="MS Gothic" panose="020B0609070205080204" pitchFamily="49" charset="-128"/>
                <a:cs typeface="Times New Roman" panose="02020603050405020304" pitchFamily="18" charset="0"/>
              </a:rPr>
              <a:t>Coordination des initiatives sur la gestion et la conservation de la biodiversité;</a:t>
            </a:r>
            <a:endParaRPr lang="fr-CD" sz="3600" dirty="0">
              <a:effectLst/>
              <a:latin typeface="Arial Narrow" panose="020B0606020202030204" pitchFamily="34" charset="0"/>
              <a:ea typeface="MS Gothic" panose="020B0609070205080204" pitchFamily="49" charset="-128"/>
              <a:cs typeface="Times New Roman" panose="02020603050405020304" pitchFamily="18" charset="0"/>
            </a:endParaRPr>
          </a:p>
          <a:p>
            <a:r>
              <a:rPr lang="fr-FR" sz="3600" dirty="0">
                <a:effectLst/>
                <a:latin typeface="Arial Narrow" panose="020B0606020202030204" pitchFamily="34" charset="0"/>
                <a:ea typeface="MS Mincho" panose="02020609040205080304" pitchFamily="49" charset="-128"/>
                <a:cs typeface="Times New Roman" panose="02020603050405020304" pitchFamily="18" charset="0"/>
              </a:rPr>
              <a:t>Faible adhésion et engagement des certaines parties prenantes ;</a:t>
            </a:r>
          </a:p>
          <a:p>
            <a:endParaRPr lang="fr-CD" dirty="0"/>
          </a:p>
        </p:txBody>
      </p:sp>
      <p:sp>
        <p:nvSpPr>
          <p:cNvPr id="4" name="Espace réservé du numéro de diapositive 3">
            <a:extLst>
              <a:ext uri="{FF2B5EF4-FFF2-40B4-BE49-F238E27FC236}">
                <a16:creationId xmlns:a16="http://schemas.microsoft.com/office/drawing/2014/main" id="{0AF2FDA6-6A46-290C-0AFB-8CA64C50EF1A}"/>
              </a:ext>
            </a:extLst>
          </p:cNvPr>
          <p:cNvSpPr>
            <a:spLocks noGrp="1"/>
          </p:cNvSpPr>
          <p:nvPr>
            <p:ph type="sldNum" sz="quarter" idx="12"/>
          </p:nvPr>
        </p:nvSpPr>
        <p:spPr>
          <a:xfrm>
            <a:off x="9541564" y="6356350"/>
            <a:ext cx="1812235" cy="365125"/>
          </a:xfrm>
        </p:spPr>
        <p:txBody>
          <a:bodyPr>
            <a:normAutofit/>
          </a:bodyPr>
          <a:lstStyle/>
          <a:p>
            <a:pPr>
              <a:spcAft>
                <a:spcPts val="600"/>
              </a:spcAft>
            </a:pPr>
            <a:fld id="{BB3B4A77-97DB-4D9A-96B5-9BAC629D3856}" type="slidenum">
              <a:rPr lang="fr-FR" smtClean="0"/>
              <a:pPr>
                <a:spcAft>
                  <a:spcPts val="600"/>
                </a:spcAft>
              </a:pPr>
              <a:t>9</a:t>
            </a:fld>
            <a:endParaRPr lang="fr-FR"/>
          </a:p>
        </p:txBody>
      </p:sp>
    </p:spTree>
    <p:extLst>
      <p:ext uri="{BB962C8B-B14F-4D97-AF65-F5344CB8AC3E}">
        <p14:creationId xmlns:p14="http://schemas.microsoft.com/office/powerpoint/2010/main" val="404620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5"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9" name="Freeform: Shape 18">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re 1">
            <a:extLst>
              <a:ext uri="{FF2B5EF4-FFF2-40B4-BE49-F238E27FC236}">
                <a16:creationId xmlns:a16="http://schemas.microsoft.com/office/drawing/2014/main" id="{D8742EBB-CD2D-807B-92C0-CA67F8EB769A}"/>
              </a:ext>
            </a:extLst>
          </p:cNvPr>
          <p:cNvSpPr>
            <a:spLocks noGrp="1"/>
          </p:cNvSpPr>
          <p:nvPr>
            <p:ph type="title"/>
          </p:nvPr>
        </p:nvSpPr>
        <p:spPr>
          <a:xfrm>
            <a:off x="786385" y="841248"/>
            <a:ext cx="5129600" cy="5340097"/>
          </a:xfrm>
        </p:spPr>
        <p:txBody>
          <a:bodyPr anchor="ctr">
            <a:normAutofit/>
          </a:bodyPr>
          <a:lstStyle/>
          <a:p>
            <a:r>
              <a:rPr lang="fr-CD" sz="4800" b="1">
                <a:solidFill>
                  <a:schemeClr val="bg1"/>
                </a:solidFill>
                <a:latin typeface="Arial Narrow" panose="020B0606020202030204" pitchFamily="34" charset="0"/>
              </a:rPr>
              <a:t>Solutions </a:t>
            </a:r>
          </a:p>
        </p:txBody>
      </p:sp>
      <p:sp>
        <p:nvSpPr>
          <p:cNvPr id="4" name="Espace réservé du numéro de diapositive 3">
            <a:extLst>
              <a:ext uri="{FF2B5EF4-FFF2-40B4-BE49-F238E27FC236}">
                <a16:creationId xmlns:a16="http://schemas.microsoft.com/office/drawing/2014/main" id="{3EDB1D77-382B-2832-A365-8197A02D3750}"/>
              </a:ext>
            </a:extLst>
          </p:cNvPr>
          <p:cNvSpPr>
            <a:spLocks noGrp="1"/>
          </p:cNvSpPr>
          <p:nvPr>
            <p:ph type="sldNum" sz="quarter" idx="12"/>
          </p:nvPr>
        </p:nvSpPr>
        <p:spPr>
          <a:xfrm>
            <a:off x="11548872" y="6217920"/>
            <a:ext cx="640080" cy="640080"/>
          </a:xfrm>
        </p:spPr>
        <p:txBody>
          <a:bodyPr>
            <a:normAutofit/>
          </a:bodyPr>
          <a:lstStyle/>
          <a:p>
            <a:pPr algn="ctr">
              <a:spcAft>
                <a:spcPts val="600"/>
              </a:spcAft>
            </a:pPr>
            <a:fld id="{BB3B4A77-97DB-4D9A-96B5-9BAC629D3856}" type="slidenum">
              <a:rPr lang="fr-FR" sz="1600">
                <a:solidFill>
                  <a:schemeClr val="tx2"/>
                </a:solidFill>
              </a:rPr>
              <a:pPr algn="ctr">
                <a:spcAft>
                  <a:spcPts val="600"/>
                </a:spcAft>
              </a:pPr>
              <a:t>10</a:t>
            </a:fld>
            <a:endParaRPr lang="fr-FR" sz="1600">
              <a:solidFill>
                <a:schemeClr val="tx2"/>
              </a:solidFill>
            </a:endParaRPr>
          </a:p>
        </p:txBody>
      </p:sp>
      <p:graphicFrame>
        <p:nvGraphicFramePr>
          <p:cNvPr id="6" name="Espace réservé du contenu 2">
            <a:extLst>
              <a:ext uri="{FF2B5EF4-FFF2-40B4-BE49-F238E27FC236}">
                <a16:creationId xmlns:a16="http://schemas.microsoft.com/office/drawing/2014/main" id="{B31C9928-EF83-A261-E38A-F69B4D2B5497}"/>
              </a:ext>
            </a:extLst>
          </p:cNvPr>
          <p:cNvGraphicFramePr>
            <a:graphicFrameLocks noGrp="1"/>
          </p:cNvGraphicFramePr>
          <p:nvPr>
            <p:ph idx="1"/>
            <p:extLst>
              <p:ext uri="{D42A27DB-BD31-4B8C-83A1-F6EECF244321}">
                <p14:modId xmlns:p14="http://schemas.microsoft.com/office/powerpoint/2010/main" val="1260477189"/>
              </p:ext>
            </p:extLst>
          </p:nvPr>
        </p:nvGraphicFramePr>
        <p:xfrm>
          <a:off x="6347836" y="207264"/>
          <a:ext cx="5319908" cy="6412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6349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D4F915D-E47A-8B08-6932-1F1A8991889B}"/>
              </a:ext>
            </a:extLst>
          </p:cNvPr>
          <p:cNvSpPr>
            <a:spLocks noGrp="1"/>
          </p:cNvSpPr>
          <p:nvPr>
            <p:ph type="title"/>
          </p:nvPr>
        </p:nvSpPr>
        <p:spPr>
          <a:xfrm>
            <a:off x="635000" y="640823"/>
            <a:ext cx="3418659" cy="5583148"/>
          </a:xfrm>
        </p:spPr>
        <p:txBody>
          <a:bodyPr anchor="ctr">
            <a:normAutofit/>
          </a:bodyPr>
          <a:lstStyle/>
          <a:p>
            <a:pPr algn="ctr"/>
            <a:r>
              <a:rPr lang="fr-CD" sz="5400" b="1" dirty="0">
                <a:latin typeface="Arial Narrow" panose="020B0606020202030204" pitchFamily="34" charset="0"/>
              </a:rPr>
              <a:t>Quelques activités en cours de mise en œuvre </a:t>
            </a:r>
          </a:p>
        </p:txBody>
      </p:sp>
      <p:sp>
        <p:nvSpPr>
          <p:cNvPr id="1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numéro de diapositive 3">
            <a:extLst>
              <a:ext uri="{FF2B5EF4-FFF2-40B4-BE49-F238E27FC236}">
                <a16:creationId xmlns:a16="http://schemas.microsoft.com/office/drawing/2014/main" id="{5D8B6CE0-EB33-76A6-3906-ED9D5607C53C}"/>
              </a:ext>
            </a:extLst>
          </p:cNvPr>
          <p:cNvSpPr>
            <a:spLocks noGrp="1"/>
          </p:cNvSpPr>
          <p:nvPr>
            <p:ph type="sldNum" sz="quarter" idx="12"/>
          </p:nvPr>
        </p:nvSpPr>
        <p:spPr>
          <a:xfrm>
            <a:off x="8610600" y="6356350"/>
            <a:ext cx="2743200" cy="365125"/>
          </a:xfrm>
        </p:spPr>
        <p:txBody>
          <a:bodyPr>
            <a:normAutofit/>
          </a:bodyPr>
          <a:lstStyle/>
          <a:p>
            <a:pPr>
              <a:spcAft>
                <a:spcPts val="600"/>
              </a:spcAft>
            </a:pPr>
            <a:fld id="{BB3B4A77-97DB-4D9A-96B5-9BAC629D3856}" type="slidenum">
              <a:rPr lang="fr-FR" smtClean="0"/>
              <a:pPr>
                <a:spcAft>
                  <a:spcPts val="600"/>
                </a:spcAft>
              </a:pPr>
              <a:t>11</a:t>
            </a:fld>
            <a:endParaRPr lang="fr-FR"/>
          </a:p>
        </p:txBody>
      </p:sp>
      <p:graphicFrame>
        <p:nvGraphicFramePr>
          <p:cNvPr id="6" name="Espace réservé du contenu 2">
            <a:extLst>
              <a:ext uri="{FF2B5EF4-FFF2-40B4-BE49-F238E27FC236}">
                <a16:creationId xmlns:a16="http://schemas.microsoft.com/office/drawing/2014/main" id="{7CA95732-031D-E808-F90A-CDD3018FCC72}"/>
              </a:ext>
            </a:extLst>
          </p:cNvPr>
          <p:cNvGraphicFramePr>
            <a:graphicFrameLocks noGrp="1"/>
          </p:cNvGraphicFramePr>
          <p:nvPr>
            <p:ph idx="1"/>
            <p:extLst>
              <p:ext uri="{D42A27DB-BD31-4B8C-83A1-F6EECF244321}">
                <p14:modId xmlns:p14="http://schemas.microsoft.com/office/powerpoint/2010/main" val="1975065631"/>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3199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E70D9A35-85AB-E8FD-A729-E217B06B6AB6}"/>
              </a:ext>
            </a:extLst>
          </p:cNvPr>
          <p:cNvSpPr>
            <a:spLocks noGrp="1"/>
          </p:cNvSpPr>
          <p:nvPr>
            <p:ph type="title"/>
          </p:nvPr>
        </p:nvSpPr>
        <p:spPr>
          <a:xfrm>
            <a:off x="621792" y="1161288"/>
            <a:ext cx="3602736" cy="4526280"/>
          </a:xfrm>
        </p:spPr>
        <p:txBody>
          <a:bodyPr>
            <a:normAutofit/>
          </a:bodyPr>
          <a:lstStyle/>
          <a:p>
            <a:pPr algn="ctr"/>
            <a:r>
              <a:rPr lang="fr-FR" sz="4000" b="1" dirty="0">
                <a:latin typeface="Arial Narrow" panose="020B0606020202030204" pitchFamily="34" charset="0"/>
              </a:rPr>
              <a:t>Quelques activités en cours de mise en œuvre </a:t>
            </a:r>
            <a:endParaRPr lang="fr-CD" sz="4000" b="1" dirty="0">
              <a:latin typeface="Arial Narrow" panose="020B0606020202030204" pitchFamily="34" charset="0"/>
            </a:endParaRPr>
          </a:p>
        </p:txBody>
      </p:sp>
      <p:sp>
        <p:nvSpPr>
          <p:cNvPr id="16" name="Rectangle 15">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Espace réservé du numéro de diapositive 3">
            <a:extLst>
              <a:ext uri="{FF2B5EF4-FFF2-40B4-BE49-F238E27FC236}">
                <a16:creationId xmlns:a16="http://schemas.microsoft.com/office/drawing/2014/main" id="{7D7B2E40-68E0-03A4-741B-02B68EA62B7E}"/>
              </a:ext>
            </a:extLst>
          </p:cNvPr>
          <p:cNvSpPr>
            <a:spLocks noGrp="1"/>
          </p:cNvSpPr>
          <p:nvPr>
            <p:ph type="sldNum" sz="quarter" idx="12"/>
          </p:nvPr>
        </p:nvSpPr>
        <p:spPr>
          <a:xfrm>
            <a:off x="8801100" y="6356350"/>
            <a:ext cx="2743200" cy="365125"/>
          </a:xfrm>
        </p:spPr>
        <p:txBody>
          <a:bodyPr>
            <a:normAutofit/>
          </a:bodyPr>
          <a:lstStyle/>
          <a:p>
            <a:pPr>
              <a:spcAft>
                <a:spcPts val="600"/>
              </a:spcAft>
            </a:pPr>
            <a:fld id="{BB3B4A77-97DB-4D9A-96B5-9BAC629D3856}" type="slidenum">
              <a:rPr lang="fr-FR">
                <a:solidFill>
                  <a:schemeClr val="tx1">
                    <a:lumMod val="50000"/>
                    <a:lumOff val="50000"/>
                  </a:schemeClr>
                </a:solidFill>
              </a:rPr>
              <a:pPr>
                <a:spcAft>
                  <a:spcPts val="600"/>
                </a:spcAft>
              </a:pPr>
              <a:t>12</a:t>
            </a:fld>
            <a:endParaRPr lang="fr-FR">
              <a:solidFill>
                <a:schemeClr val="tx1">
                  <a:lumMod val="50000"/>
                  <a:lumOff val="50000"/>
                </a:schemeClr>
              </a:solidFill>
            </a:endParaRPr>
          </a:p>
        </p:txBody>
      </p:sp>
      <p:graphicFrame>
        <p:nvGraphicFramePr>
          <p:cNvPr id="6" name="Espace réservé du contenu 2">
            <a:extLst>
              <a:ext uri="{FF2B5EF4-FFF2-40B4-BE49-F238E27FC236}">
                <a16:creationId xmlns:a16="http://schemas.microsoft.com/office/drawing/2014/main" id="{3AB66D07-00C3-181E-15C9-DEC4E7C9E782}"/>
              </a:ext>
            </a:extLst>
          </p:cNvPr>
          <p:cNvGraphicFramePr>
            <a:graphicFrameLocks noGrp="1"/>
          </p:cNvGraphicFramePr>
          <p:nvPr>
            <p:ph idx="1"/>
            <p:extLst>
              <p:ext uri="{D42A27DB-BD31-4B8C-83A1-F6EECF244321}">
                <p14:modId xmlns:p14="http://schemas.microsoft.com/office/powerpoint/2010/main" val="3698765852"/>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295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774574" y="3520000"/>
            <a:ext cx="5046196" cy="1795803"/>
          </a:xfrm>
        </p:spPr>
        <p:txBody>
          <a:bodyPr>
            <a:normAutofit/>
          </a:bodyPr>
          <a:lstStyle/>
          <a:p>
            <a:pPr algn="l"/>
            <a:r>
              <a:rPr lang="fr-FR" sz="4100" b="1"/>
              <a:t>MERCI POUR VOTRE ATTENTION</a:t>
            </a:r>
            <a:br>
              <a:rPr lang="fr-FR" sz="4100" b="1"/>
            </a:br>
            <a:endParaRPr lang="fr-FR" sz="4100" b="1"/>
          </a:p>
        </p:txBody>
      </p:sp>
      <p:pic>
        <p:nvPicPr>
          <p:cNvPr id="3" name="Picture 1" descr="Text&#10;&#10;Description automatically generated"/>
          <p:cNvPicPr/>
          <p:nvPr/>
        </p:nvPicPr>
        <p:blipFill>
          <a:blip r:embed="rId2">
            <a:extLst>
              <a:ext uri="{28A0092B-C50C-407E-A947-70E740481C1C}">
                <a14:useLocalDpi xmlns:a14="http://schemas.microsoft.com/office/drawing/2010/main" val="0"/>
              </a:ext>
            </a:extLst>
          </a:blip>
          <a:stretch>
            <a:fillRect/>
          </a:stretch>
        </p:blipFill>
        <p:spPr bwMode="auto">
          <a:xfrm>
            <a:off x="416440" y="919494"/>
            <a:ext cx="2927250" cy="1019947"/>
          </a:xfrm>
          <a:prstGeom prst="rect">
            <a:avLst/>
          </a:prstGeom>
          <a:noFill/>
        </p:spPr>
      </p:pic>
      <p:sp>
        <p:nvSpPr>
          <p:cNvPr id="48" name="Freeform: Shape 47">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791963" y="451044"/>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chemeClr val="tx1">
              <a:lumMod val="95000"/>
              <a:lumOff val="5000"/>
              <a:alpha val="75000"/>
            </a:schemeClr>
          </a:solidFill>
          <a:ln w="0">
            <a:noFill/>
            <a:prstDash val="solid"/>
            <a:round/>
            <a:headEnd/>
            <a:tailEnd/>
          </a:ln>
        </p:spPr>
        <p:txBody>
          <a:bodyPr/>
          <a:lstStyle/>
          <a:p>
            <a:endParaRPr lang="fr-CD"/>
          </a:p>
        </p:txBody>
      </p:sp>
      <p:pic>
        <p:nvPicPr>
          <p:cNvPr id="5" name="Image 4" descr="Résultat de recherche d'images pour &quot;onu environnement&quot;">
            <a:extLst>
              <a:ext uri="{FF2B5EF4-FFF2-40B4-BE49-F238E27FC236}">
                <a16:creationId xmlns:a16="http://schemas.microsoft.com/office/drawing/2014/main" id="{DEA6B17A-750C-DDD2-B8B0-F3FF4D60B9F7}"/>
              </a:ext>
            </a:extLst>
          </p:cNvPr>
          <p:cNvPicPr/>
          <p:nvPr/>
        </p:nvPicPr>
        <p:blipFill rotWithShape="1">
          <a:blip r:embed="rId3" cstate="print">
            <a:extLst>
              <a:ext uri="{28A0092B-C50C-407E-A947-70E740481C1C}">
                <a14:useLocalDpi xmlns:a14="http://schemas.microsoft.com/office/drawing/2010/main" val="0"/>
              </a:ext>
            </a:extLst>
          </a:blip>
          <a:srcRect l="3639" r="51966"/>
          <a:stretch/>
        </p:blipFill>
        <p:spPr bwMode="auto">
          <a:xfrm>
            <a:off x="4833464" y="519320"/>
            <a:ext cx="2525072" cy="943763"/>
          </a:xfrm>
          <a:prstGeom prst="rect">
            <a:avLst/>
          </a:prstGeom>
          <a:noFill/>
          <a:extLst>
            <a:ext uri="{53640926-AAD7-44D8-BBD7-CCE9431645EC}">
              <a14:shadowObscured xmlns:a14="http://schemas.microsoft.com/office/drawing/2010/main"/>
            </a:ext>
          </a:extLst>
        </p:spPr>
      </p:pic>
      <p:sp>
        <p:nvSpPr>
          <p:cNvPr id="50" name="Freeform: Shape 49">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9466977" y="434000"/>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chemeClr val="tx1">
              <a:lumMod val="95000"/>
              <a:lumOff val="5000"/>
              <a:alpha val="75000"/>
            </a:schemeClr>
          </a:solidFill>
          <a:ln w="0">
            <a:noFill/>
            <a:prstDash val="solid"/>
            <a:round/>
            <a:headEnd/>
            <a:tailEnd/>
          </a:ln>
        </p:spPr>
        <p:txBody>
          <a:bodyPr/>
          <a:lstStyle/>
          <a:p>
            <a:endParaRPr lang="fr-CD"/>
          </a:p>
        </p:txBody>
      </p:sp>
      <p:cxnSp>
        <p:nvCxnSpPr>
          <p:cNvPr id="52" name="Straight Connector 51">
            <a:extLst>
              <a:ext uri="{FF2B5EF4-FFF2-40B4-BE49-F238E27FC236}">
                <a16:creationId xmlns:a16="http://schemas.microsoft.com/office/drawing/2014/main" id="{1918D9D3-1370-4FF6-9DFC-9F87F90395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4400" y="5377218"/>
            <a:ext cx="4387755"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Google Shape;257;p35"/>
          <p:cNvPicPr/>
          <p:nvPr/>
        </p:nvPicPr>
        <p:blipFill rotWithShape="1">
          <a:blip r:embed="rId4">
            <a:extLst>
              <a:ext uri="{28A0092B-C50C-407E-A947-70E740481C1C}">
                <a14:useLocalDpi xmlns:a14="http://schemas.microsoft.com/office/drawing/2010/main" val="0"/>
              </a:ext>
            </a:extLst>
          </a:blip>
          <a:stretch>
            <a:fillRect/>
          </a:stretch>
        </p:blipFill>
        <p:spPr>
          <a:xfrm>
            <a:off x="9015312" y="3861736"/>
            <a:ext cx="2760248" cy="1045214"/>
          </a:xfrm>
          <a:prstGeom prst="rect">
            <a:avLst/>
          </a:prstGeom>
          <a:noFill/>
        </p:spPr>
      </p:pic>
      <p:sp>
        <p:nvSpPr>
          <p:cNvPr id="54"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76833" y="2919002"/>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1">
              <a:lumMod val="95000"/>
              <a:lumOff val="5000"/>
              <a:alpha val="75000"/>
            </a:schemeClr>
          </a:solidFill>
          <a:ln w="0">
            <a:noFill/>
            <a:prstDash val="solid"/>
            <a:round/>
            <a:headEnd/>
            <a:tailEnd/>
          </a:ln>
        </p:spPr>
        <p:txBody>
          <a:bodyPr/>
          <a:lstStyle/>
          <a:p>
            <a:endParaRPr lang="fr-CD"/>
          </a:p>
        </p:txBody>
      </p:sp>
      <p:pic>
        <p:nvPicPr>
          <p:cNvPr id="7" name="Image 6">
            <a:extLst>
              <a:ext uri="{FF2B5EF4-FFF2-40B4-BE49-F238E27FC236}">
                <a16:creationId xmlns:a16="http://schemas.microsoft.com/office/drawing/2014/main" id="{D8E11E08-4726-AF38-4420-EBDC1C8FB35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928498" y="818573"/>
            <a:ext cx="2308631" cy="1114404"/>
          </a:xfrm>
          <a:prstGeom prst="rect">
            <a:avLst/>
          </a:prstGeom>
          <a:noFill/>
          <a:ln>
            <a:noFill/>
          </a:ln>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5939</TotalTime>
  <Words>967</Words>
  <Application>Microsoft Office PowerPoint</Application>
  <PresentationFormat>Grand écran</PresentationFormat>
  <Paragraphs>86</Paragraphs>
  <Slides>13</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MS PGothic</vt:lpstr>
      <vt:lpstr>Arial</vt:lpstr>
      <vt:lpstr>Arial Narrow</vt:lpstr>
      <vt:lpstr>Calibri</vt:lpstr>
      <vt:lpstr>Calibri Light</vt:lpstr>
      <vt:lpstr>Verdana</vt:lpstr>
      <vt:lpstr>Wingdings</vt:lpstr>
      <vt:lpstr>Thème Office</vt:lpstr>
      <vt:lpstr>  </vt:lpstr>
      <vt:lpstr>PLAN</vt:lpstr>
      <vt:lpstr>Introduction </vt:lpstr>
      <vt:lpstr>Quelques considérations </vt:lpstr>
      <vt:lpstr>Quelques considérations </vt:lpstr>
      <vt:lpstr>Approches méthodologiques </vt:lpstr>
      <vt:lpstr>Approches méthodologique</vt:lpstr>
      <vt:lpstr>Approches méthodologiques </vt:lpstr>
      <vt:lpstr>Défis </vt:lpstr>
      <vt:lpstr>Solutions </vt:lpstr>
      <vt:lpstr>Quelques activités en cours de mise en œuvre </vt:lpstr>
      <vt:lpstr>Quelques activités en cours de mise en œuvre </vt:lpstr>
      <vt:lpstr>MERCI POUR VOTRE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BM</dc:creator>
  <cp:lastModifiedBy>Nicky Kingunia Ineet Kingunia</cp:lastModifiedBy>
  <cp:revision>230</cp:revision>
  <dcterms:created xsi:type="dcterms:W3CDTF">2024-03-08T19:35:00Z</dcterms:created>
  <dcterms:modified xsi:type="dcterms:W3CDTF">2025-07-28T09:04:54Z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158B4CCEE60A4F7686A9571C2689B281_13</vt:lpwstr>
  </property>
  <property fmtid="{D5CDD505-2E9C-101B-9397-08002B2CF9AE}" pid="3" name="KSOProductBuildVer">
    <vt:lpwstr>1036-12.2.0.19826</vt:lpwstr>
  </property>
</Properties>
</file>